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334" r:id="rId2"/>
    <p:sldId id="317" r:id="rId3"/>
    <p:sldId id="350" r:id="rId4"/>
    <p:sldId id="345" r:id="rId5"/>
    <p:sldId id="355" r:id="rId6"/>
    <p:sldId id="356" r:id="rId7"/>
    <p:sldId id="357" r:id="rId8"/>
    <p:sldId id="358" r:id="rId9"/>
    <p:sldId id="389" r:id="rId10"/>
    <p:sldId id="362" r:id="rId11"/>
    <p:sldId id="363" r:id="rId12"/>
    <p:sldId id="346" r:id="rId13"/>
    <p:sldId id="365" r:id="rId14"/>
    <p:sldId id="368" r:id="rId15"/>
    <p:sldId id="369" r:id="rId16"/>
    <p:sldId id="371" r:id="rId17"/>
    <p:sldId id="366" r:id="rId18"/>
    <p:sldId id="367" r:id="rId19"/>
    <p:sldId id="372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74" r:id="rId30"/>
    <p:sldId id="360" r:id="rId31"/>
    <p:sldId id="387" r:id="rId32"/>
    <p:sldId id="388" r:id="rId33"/>
    <p:sldId id="391" r:id="rId34"/>
    <p:sldId id="377" r:id="rId35"/>
    <p:sldId id="373" r:id="rId36"/>
    <p:sldId id="364" r:id="rId37"/>
    <p:sldId id="375" r:id="rId38"/>
    <p:sldId id="390" r:id="rId39"/>
    <p:sldId id="333" r:id="rId40"/>
  </p:sldIdLst>
  <p:sldSz cx="12192000" cy="6858000"/>
  <p:notesSz cx="6858000" cy="9144000"/>
  <p:embeddedFontLst>
    <p:embeddedFont>
      <p:font typeface="KoPubWorld돋움체 Medium" pitchFamily="2" charset="-127"/>
      <p:regular r:id="rId42"/>
    </p:embeddedFont>
    <p:embeddedFont>
      <p:font typeface="KoPubWorld돋움체_Pro Bold" pitchFamily="2" charset="-127"/>
      <p:bold r:id="rId43"/>
    </p:embeddedFont>
    <p:embeddedFont>
      <p:font typeface="Tmon몬소리OTF Black" panose="02000A03000000000000" pitchFamily="2" charset="-128"/>
      <p:bold r:id="rId44"/>
    </p:embeddedFont>
    <p:embeddedFont>
      <p:font typeface="맑은 고딕" panose="020B0503020000020004" pitchFamily="34" charset="-127"/>
      <p:regular r:id="rId45"/>
      <p:bold r:id="rId46"/>
    </p:embeddedFont>
    <p:embeddedFont>
      <p:font typeface="에스코어 드림 6 Bold" panose="020B0503030302020204" pitchFamily="34" charset="-127"/>
      <p:regular r:id="rId47"/>
      <p:bold r:id="rId48"/>
    </p:embeddedFont>
    <p:embeddedFont>
      <p:font typeface="에스코어 드림 7 ExtraBold" panose="020B0503030302020204" pitchFamily="34" charset="-127"/>
      <p:bold r:id="rId49"/>
    </p:embeddedFont>
    <p:embeddedFont>
      <p:font typeface="에스코어 드림 9 Black" panose="020B0503030302020204" pitchFamily="34" charset="-127"/>
      <p:bold r:id="rId50"/>
    </p:embeddedFont>
    <p:embeddedFont>
      <p:font typeface="S-Core Dream 3 Light" panose="020B0503030302020204" pitchFamily="34" charset="-127"/>
      <p:regular r:id="rId51"/>
    </p:embeddedFont>
    <p:embeddedFont>
      <p:font typeface="S-Core Dream 5 Medium" panose="020B0503030302020204" pitchFamily="34" charset="-127"/>
      <p:regular r:id="rId52"/>
    </p:embeddedFont>
  </p:embeddedFontLst>
  <p:defaultTextStyle>
    <a:defPPr>
      <a:defRPr lang="ko-KR"/>
    </a:defPPr>
    <a:lvl1pPr marL="0" algn="l" defTabSz="91424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91424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8" algn="l" defTabSz="91424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2" algn="l" defTabSz="91424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97" algn="l" defTabSz="91424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0" algn="l" defTabSz="91424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44" algn="l" defTabSz="91424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68" algn="l" defTabSz="91424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92" algn="l" defTabSz="91424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D1FF"/>
    <a:srgbClr val="459BFE"/>
    <a:srgbClr val="CEEEFE"/>
    <a:srgbClr val="016DB5"/>
    <a:srgbClr val="82CDFF"/>
    <a:srgbClr val="FFFFFF"/>
    <a:srgbClr val="017CCF"/>
    <a:srgbClr val="018BE9"/>
    <a:srgbClr val="6EB3FE"/>
    <a:srgbClr val="1447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7" autoAdjust="0"/>
    <p:restoredTop sz="94523" autoAdjust="0"/>
  </p:normalViewPr>
  <p:slideViewPr>
    <p:cSldViewPr snapToGrid="0" showGuides="1">
      <p:cViewPr varScale="1">
        <p:scale>
          <a:sx n="87" d="100"/>
          <a:sy n="87" d="100"/>
        </p:scale>
        <p:origin x="208" y="5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B9A15-B7A2-4235-924B-8AEB7D5BA732}" type="datetimeFigureOut">
              <a:rPr lang="ko-KR" altLang="en-US" smtClean="0"/>
              <a:t>2023. 12. 14.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63D07-A7B7-48A0-BBE6-2602F7299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42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8" rtl="0" eaLnBrk="1" latinLnBrk="1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914248" rtl="0" eaLnBrk="1" latinLnBrk="1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4248" algn="l" defTabSz="914248" rtl="0" eaLnBrk="1" latinLnBrk="1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1372" algn="l" defTabSz="914248" rtl="0" eaLnBrk="1" latinLnBrk="1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8497" algn="l" defTabSz="914248" rtl="0" eaLnBrk="1" latinLnBrk="1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5620" algn="l" defTabSz="914248" rtl="0" eaLnBrk="1" latinLnBrk="1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744" algn="l" defTabSz="914248" rtl="0" eaLnBrk="1" latinLnBrk="1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199868" algn="l" defTabSz="914248" rtl="0" eaLnBrk="1" latinLnBrk="1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6992" algn="l" defTabSz="914248" rtl="0" eaLnBrk="1" latinLnBrk="1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runch.co.kr/@creative/32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kopus.org/Biz/electronic/Font.aspx" TargetMode="External"/><Relationship Id="rId4" Type="http://schemas.openxmlformats.org/officeDocument/2006/relationships/hyperlink" Target="https://www.s-core.co.kr/who-we-are/font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제목</a:t>
            </a:r>
            <a:r>
              <a:rPr lang="en-US" altLang="ko-KR" dirty="0"/>
              <a:t>: </a:t>
            </a:r>
            <a:r>
              <a:rPr lang="en-US" altLang="ko-KR" dirty="0" err="1"/>
              <a:t>Tmon</a:t>
            </a:r>
            <a:r>
              <a:rPr lang="ko-KR" altLang="en-US" dirty="0" err="1"/>
              <a:t>몬소리</a:t>
            </a:r>
            <a:r>
              <a:rPr lang="en-US" altLang="ko-KR" dirty="0"/>
              <a:t>OTF Black: </a:t>
            </a:r>
            <a:r>
              <a:rPr lang="en-US" altLang="ko-KR" dirty="0">
                <a:hlinkClick r:id="rId3"/>
              </a:rPr>
              <a:t>https://brunch.co.kr/@creative/32</a:t>
            </a:r>
            <a:endParaRPr lang="en-US" altLang="ko-KR" dirty="0"/>
          </a:p>
          <a:p>
            <a:r>
              <a:rPr lang="ko-KR" altLang="en-US" dirty="0"/>
              <a:t>소제목</a:t>
            </a:r>
            <a:r>
              <a:rPr lang="en-US" altLang="ko-KR" dirty="0"/>
              <a:t>: </a:t>
            </a:r>
            <a:r>
              <a:rPr lang="ko-KR" altLang="en-US" dirty="0" err="1"/>
              <a:t>에스코어</a:t>
            </a:r>
            <a:r>
              <a:rPr lang="ko-KR" altLang="en-US" dirty="0"/>
              <a:t> 드림</a:t>
            </a:r>
            <a:r>
              <a:rPr lang="en-US" altLang="ko-KR" dirty="0"/>
              <a:t>Bold, 7Extrabold, 9Black: </a:t>
            </a:r>
            <a:r>
              <a:rPr lang="en-US" altLang="ko-KR" dirty="0">
                <a:hlinkClick r:id="rId4"/>
              </a:rPr>
              <a:t>https://www.s-core.co.kr/who-we-are/font/</a:t>
            </a:r>
            <a:endParaRPr lang="en-US" altLang="ko-KR" dirty="0"/>
          </a:p>
          <a:p>
            <a:r>
              <a:rPr lang="ko-KR" altLang="en-US" dirty="0"/>
              <a:t>내용 텍스트</a:t>
            </a:r>
            <a:r>
              <a:rPr lang="en-US" altLang="ko-KR" dirty="0"/>
              <a:t>: </a:t>
            </a:r>
            <a:r>
              <a:rPr lang="en-US" altLang="ko-KR" dirty="0" err="1"/>
              <a:t>KoPubWorld</a:t>
            </a:r>
            <a:r>
              <a:rPr lang="en-US" altLang="ko-KR" dirty="0"/>
              <a:t> </a:t>
            </a:r>
            <a:r>
              <a:rPr lang="ko-KR" altLang="en-US" dirty="0"/>
              <a:t>돋움체 </a:t>
            </a:r>
            <a:r>
              <a:rPr lang="en-US" altLang="ko-KR" dirty="0"/>
              <a:t>Medium, </a:t>
            </a:r>
            <a:r>
              <a:rPr lang="en-US" altLang="ko-KR" dirty="0" err="1"/>
              <a:t>Probold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http://www.kopus.org/Biz/electronic/Font.aspx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177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862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639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857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754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531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48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81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02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185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666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989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948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596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698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67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716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969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169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4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5884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328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744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846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1451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088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5560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1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16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647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348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263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7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63D07-A7B7-48A0-BBE6-2602F7299D9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038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511E2-8906-4B87-B90F-75943A9B6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934781-77C9-45A1-A81A-9D3BE46D0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42" indent="0" algn="ctr">
              <a:buNone/>
              <a:defRPr sz="2000"/>
            </a:lvl2pPr>
            <a:lvl3pPr marL="914486" indent="0" algn="ctr">
              <a:buNone/>
              <a:defRPr sz="1801"/>
            </a:lvl3pPr>
            <a:lvl4pPr marL="1371729" indent="0" algn="ctr">
              <a:buNone/>
              <a:defRPr sz="1600"/>
            </a:lvl4pPr>
            <a:lvl5pPr marL="1828972" indent="0" algn="ctr">
              <a:buNone/>
              <a:defRPr sz="1600"/>
            </a:lvl5pPr>
            <a:lvl6pPr marL="2286215" indent="0" algn="ctr">
              <a:buNone/>
              <a:defRPr sz="1600"/>
            </a:lvl6pPr>
            <a:lvl7pPr marL="2743457" indent="0" algn="ctr">
              <a:buNone/>
              <a:defRPr sz="1600"/>
            </a:lvl7pPr>
            <a:lvl8pPr marL="3200701" indent="0" algn="ctr">
              <a:buNone/>
              <a:defRPr sz="1600"/>
            </a:lvl8pPr>
            <a:lvl9pPr marL="3657944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1312C5-1DF0-4AED-BC42-108656B4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BF92-9565-4714-99FF-EF7E491D9D51}" type="datetimeFigureOut">
              <a:rPr lang="ko-KR" altLang="en-US" smtClean="0"/>
              <a:t>2023. 12. 14.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0BF82-B437-4758-A930-E12A21903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F1AD8D-03F9-4924-ABF0-6BA73C316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9998-03DB-48A6-87F7-85242AA5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5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637C8-F033-4DD7-9A1F-836CAEA9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F2D6E3-8AA9-4CCA-9F54-F3097F5A3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C4E3DD-AA63-49AB-8C50-D3914C67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BF92-9565-4714-99FF-EF7E491D9D51}" type="datetimeFigureOut">
              <a:rPr lang="ko-KR" altLang="en-US" smtClean="0"/>
              <a:t>2023. 12. 14.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A9DFDD-91AA-47CE-909C-F8C9ECBF4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F9C1AE-A2B4-4044-BCAD-A040AA46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9998-03DB-48A6-87F7-85242AA5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630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B76875-A8B3-4EF2-A7C6-DEFE46D062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22739A-45CD-496D-B553-CE6A5AD73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7D6035-5331-4948-84EA-2B600AF2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BF92-9565-4714-99FF-EF7E491D9D51}" type="datetimeFigureOut">
              <a:rPr lang="ko-KR" altLang="en-US" smtClean="0"/>
              <a:t>2023. 12. 14.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B5E6E7-6C9B-4E84-91A3-E904B3FA0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69B45-F733-4C8B-98D3-6E082EAE0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9998-03DB-48A6-87F7-85242AA5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404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0ECFA-EAAF-458C-9056-5FD52E01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4C9DE1-1E5A-4EE8-A242-C29482F95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0E8437-0451-4128-8B02-A613E0452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BF92-9565-4714-99FF-EF7E491D9D51}" type="datetimeFigureOut">
              <a:rPr lang="ko-KR" altLang="en-US" smtClean="0"/>
              <a:t>2023. 12. 14.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B7603E-7299-4B02-BB57-EAFE93BD2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D40530-D29A-4FC6-9F87-82273A7C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9998-03DB-48A6-87F7-85242AA5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51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0DB14-8048-49AA-8810-37481327F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1104F-9104-44EA-A9DF-0D6D0D97C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4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86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7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9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2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4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70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9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8A8DD1-0401-4455-9C19-5C3C9B96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BF92-9565-4714-99FF-EF7E491D9D51}" type="datetimeFigureOut">
              <a:rPr lang="ko-KR" altLang="en-US" smtClean="0"/>
              <a:t>2023. 12. 14.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5C34DC-296A-4D7E-9A26-8EF7AE7C9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4FBB33-69B7-4A5A-A80D-89B52432A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9998-03DB-48A6-87F7-85242AA5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991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2C27A-46E7-4EF6-A599-CAD078A2E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E793E-4A4E-4EEE-87FE-EF7E910EA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956D93-7AFC-4B7B-A44D-290A71DF2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36BF73-1106-4AE2-8CEE-D6BB6562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BF92-9565-4714-99FF-EF7E491D9D51}" type="datetimeFigureOut">
              <a:rPr lang="ko-KR" altLang="en-US" smtClean="0"/>
              <a:t>2023. 12. 14.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AFB604-6F7C-4E26-8FC9-964C8930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AB7EB7-22FD-4257-B910-E30D956C9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9998-03DB-48A6-87F7-85242AA5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752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AFD5D-98AA-4CD7-B4DC-0B49AE2B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ADA384-5E70-4947-988F-2F0DFF521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42" indent="0">
              <a:buNone/>
              <a:defRPr sz="2000" b="1"/>
            </a:lvl2pPr>
            <a:lvl3pPr marL="914486" indent="0">
              <a:buNone/>
              <a:defRPr sz="1801" b="1"/>
            </a:lvl3pPr>
            <a:lvl4pPr marL="1371729" indent="0">
              <a:buNone/>
              <a:defRPr sz="1600" b="1"/>
            </a:lvl4pPr>
            <a:lvl5pPr marL="1828972" indent="0">
              <a:buNone/>
              <a:defRPr sz="1600" b="1"/>
            </a:lvl5pPr>
            <a:lvl6pPr marL="2286215" indent="0">
              <a:buNone/>
              <a:defRPr sz="1600" b="1"/>
            </a:lvl6pPr>
            <a:lvl7pPr marL="2743457" indent="0">
              <a:buNone/>
              <a:defRPr sz="1600" b="1"/>
            </a:lvl7pPr>
            <a:lvl8pPr marL="3200701" indent="0">
              <a:buNone/>
              <a:defRPr sz="1600" b="1"/>
            </a:lvl8pPr>
            <a:lvl9pPr marL="365794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C5F028-9930-4635-9441-E044FB2EC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4E1B79-9242-4D69-A30A-C8CA6E3A59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42" indent="0">
              <a:buNone/>
              <a:defRPr sz="2000" b="1"/>
            </a:lvl2pPr>
            <a:lvl3pPr marL="914486" indent="0">
              <a:buNone/>
              <a:defRPr sz="1801" b="1"/>
            </a:lvl3pPr>
            <a:lvl4pPr marL="1371729" indent="0">
              <a:buNone/>
              <a:defRPr sz="1600" b="1"/>
            </a:lvl4pPr>
            <a:lvl5pPr marL="1828972" indent="0">
              <a:buNone/>
              <a:defRPr sz="1600" b="1"/>
            </a:lvl5pPr>
            <a:lvl6pPr marL="2286215" indent="0">
              <a:buNone/>
              <a:defRPr sz="1600" b="1"/>
            </a:lvl6pPr>
            <a:lvl7pPr marL="2743457" indent="0">
              <a:buNone/>
              <a:defRPr sz="1600" b="1"/>
            </a:lvl7pPr>
            <a:lvl8pPr marL="3200701" indent="0">
              <a:buNone/>
              <a:defRPr sz="1600" b="1"/>
            </a:lvl8pPr>
            <a:lvl9pPr marL="365794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259508-7803-4750-88F5-6509884F56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B04952-87B6-4836-B9F0-6817CF50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BF92-9565-4714-99FF-EF7E491D9D51}" type="datetimeFigureOut">
              <a:rPr lang="ko-KR" altLang="en-US" smtClean="0"/>
              <a:t>2023. 12. 14.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39358B-97A9-463F-B5EE-4D783C88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08ACA2-3E3A-49B8-968B-54C59794C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9998-03DB-48A6-87F7-85242AA5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07239-EF3F-4E74-9288-65273C91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216F1B-F1F7-4F64-BE8B-1DB98E2BC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BF92-9565-4714-99FF-EF7E491D9D51}" type="datetimeFigureOut">
              <a:rPr lang="ko-KR" altLang="en-US" smtClean="0"/>
              <a:t>2023. 12. 14.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4FDE62-C755-4E3D-BFD8-EC3E5B3B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E903BC-246D-48EE-94B6-B9A25CF73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9998-03DB-48A6-87F7-85242AA5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022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863955-6519-44C7-81E0-8CE370CE9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BF92-9565-4714-99FF-EF7E491D9D51}" type="datetimeFigureOut">
              <a:rPr lang="ko-KR" altLang="en-US" smtClean="0"/>
              <a:t>2023. 12. 14.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FD3BB3-E505-428B-9132-7DA5D5DD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6C41B5-EA51-4491-9FBB-090236913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9998-03DB-48A6-87F7-85242AA5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54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D09DA-3F45-4F11-AAE7-1301ECD99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8C27B6-0B97-4736-8EB6-155BB0A37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09A290-DF59-46DB-A935-BE1E2DA46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42" indent="0">
              <a:buNone/>
              <a:defRPr sz="1400"/>
            </a:lvl2pPr>
            <a:lvl3pPr marL="914486" indent="0">
              <a:buNone/>
              <a:defRPr sz="1200"/>
            </a:lvl3pPr>
            <a:lvl4pPr marL="1371729" indent="0">
              <a:buNone/>
              <a:defRPr sz="1000"/>
            </a:lvl4pPr>
            <a:lvl5pPr marL="1828972" indent="0">
              <a:buNone/>
              <a:defRPr sz="1000"/>
            </a:lvl5pPr>
            <a:lvl6pPr marL="2286215" indent="0">
              <a:buNone/>
              <a:defRPr sz="1000"/>
            </a:lvl6pPr>
            <a:lvl7pPr marL="2743457" indent="0">
              <a:buNone/>
              <a:defRPr sz="1000"/>
            </a:lvl7pPr>
            <a:lvl8pPr marL="3200701" indent="0">
              <a:buNone/>
              <a:defRPr sz="1000"/>
            </a:lvl8pPr>
            <a:lvl9pPr marL="365794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403C6-B729-432A-AE27-88050E19C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BF92-9565-4714-99FF-EF7E491D9D51}" type="datetimeFigureOut">
              <a:rPr lang="ko-KR" altLang="en-US" smtClean="0"/>
              <a:t>2023. 12. 14.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925B84-2ED4-402E-B11D-72BA5F9D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D12D50-6672-4996-BC56-6822D3E1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9998-03DB-48A6-87F7-85242AA5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92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1C15D-A4A2-40AD-93BE-01EF68C5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E1BD76-4ADF-4A16-A4CA-E1B9863D14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42" indent="0">
              <a:buNone/>
              <a:defRPr sz="2801"/>
            </a:lvl2pPr>
            <a:lvl3pPr marL="914486" indent="0">
              <a:buNone/>
              <a:defRPr sz="2400"/>
            </a:lvl3pPr>
            <a:lvl4pPr marL="1371729" indent="0">
              <a:buNone/>
              <a:defRPr sz="2000"/>
            </a:lvl4pPr>
            <a:lvl5pPr marL="1828972" indent="0">
              <a:buNone/>
              <a:defRPr sz="2000"/>
            </a:lvl5pPr>
            <a:lvl6pPr marL="2286215" indent="0">
              <a:buNone/>
              <a:defRPr sz="2000"/>
            </a:lvl6pPr>
            <a:lvl7pPr marL="2743457" indent="0">
              <a:buNone/>
              <a:defRPr sz="2000"/>
            </a:lvl7pPr>
            <a:lvl8pPr marL="3200701" indent="0">
              <a:buNone/>
              <a:defRPr sz="2000"/>
            </a:lvl8pPr>
            <a:lvl9pPr marL="3657944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917FA-D839-4BD0-8E98-4E1EECB75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42" indent="0">
              <a:buNone/>
              <a:defRPr sz="1400"/>
            </a:lvl2pPr>
            <a:lvl3pPr marL="914486" indent="0">
              <a:buNone/>
              <a:defRPr sz="1200"/>
            </a:lvl3pPr>
            <a:lvl4pPr marL="1371729" indent="0">
              <a:buNone/>
              <a:defRPr sz="1000"/>
            </a:lvl4pPr>
            <a:lvl5pPr marL="1828972" indent="0">
              <a:buNone/>
              <a:defRPr sz="1000"/>
            </a:lvl5pPr>
            <a:lvl6pPr marL="2286215" indent="0">
              <a:buNone/>
              <a:defRPr sz="1000"/>
            </a:lvl6pPr>
            <a:lvl7pPr marL="2743457" indent="0">
              <a:buNone/>
              <a:defRPr sz="1000"/>
            </a:lvl7pPr>
            <a:lvl8pPr marL="3200701" indent="0">
              <a:buNone/>
              <a:defRPr sz="1000"/>
            </a:lvl8pPr>
            <a:lvl9pPr marL="365794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32A53B-2EF1-4EC6-958D-2D251EDC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BF92-9565-4714-99FF-EF7E491D9D51}" type="datetimeFigureOut">
              <a:rPr lang="ko-KR" altLang="en-US" smtClean="0"/>
              <a:t>2023. 12. 14.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6EB232-70EC-42B7-9A20-A8E0ED2B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666D59-D961-4332-8C1B-BCD1DC4D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9998-03DB-48A6-87F7-85242AA5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678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2DDFA"/>
            </a:gs>
            <a:gs pos="54000">
              <a:srgbClr val="93DBFE"/>
            </a:gs>
            <a:gs pos="97403">
              <a:srgbClr val="89D1FF"/>
            </a:gs>
            <a:gs pos="79000">
              <a:srgbClr val="89D1FF"/>
            </a:gs>
            <a:gs pos="28000">
              <a:srgbClr val="9EE1FC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1E2A26-3C0A-47DE-9C21-1330539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DF9F32-C793-4415-A604-C9C0681B7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A8C657-BE77-4FCC-9A6B-A9FDD56EB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EBF92-9565-4714-99FF-EF7E491D9D51}" type="datetimeFigureOut">
              <a:rPr lang="ko-KR" altLang="en-US" smtClean="0"/>
              <a:t>2023. 12. 14.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B3CAB6-88CB-4A5E-AD49-9FAA481FA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CE64DF-F6DE-45AD-8CFE-45C046FEB0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79998-03DB-48A6-87F7-85242AA5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85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86" rtl="0" eaLnBrk="1" latinLnBrk="1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1" indent="-228621" algn="l" defTabSz="914486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5" indent="-228621" algn="l" defTabSz="91448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107" indent="-228621" algn="l" defTabSz="91448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50" indent="-228621" algn="l" defTabSz="91448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594" indent="-228621" algn="l" defTabSz="91448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836" indent="-228621" algn="l" defTabSz="91448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2080" indent="-228621" algn="l" defTabSz="91448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322" indent="-228621" algn="l" defTabSz="91448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565" indent="-228621" algn="l" defTabSz="91448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86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6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86" algn="l" defTabSz="914486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9" algn="l" defTabSz="914486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972" algn="l" defTabSz="914486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5" algn="l" defTabSz="914486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7" algn="l" defTabSz="914486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701" algn="l" defTabSz="914486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944" algn="l" defTabSz="914486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hyperlink" Target="http://www.kopus.org/Biz/electronic/Font.aspx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www.s-core.co.kr/who-we-are/font/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brunch.co.kr/@creative/32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0966C9CF-D656-4BB5-8B23-CCE34D77B52D}"/>
              </a:ext>
            </a:extLst>
          </p:cNvPr>
          <p:cNvGrpSpPr/>
          <p:nvPr/>
        </p:nvGrpSpPr>
        <p:grpSpPr>
          <a:xfrm>
            <a:off x="0" y="3429000"/>
            <a:ext cx="3962762" cy="2198254"/>
            <a:chOff x="0" y="3429000"/>
            <a:chExt cx="3962762" cy="2198254"/>
          </a:xfrm>
        </p:grpSpPr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5C375937-8E70-4C21-B643-F17C928FD48D}"/>
                </a:ext>
              </a:extLst>
            </p:cNvPr>
            <p:cNvSpPr/>
            <p:nvPr/>
          </p:nvSpPr>
          <p:spPr>
            <a:xfrm>
              <a:off x="10891" y="3504598"/>
              <a:ext cx="3951871" cy="2097139"/>
            </a:xfrm>
            <a:custGeom>
              <a:avLst/>
              <a:gdLst>
                <a:gd name="connsiteX0" fmla="*/ 30480 w 6553200"/>
                <a:gd name="connsiteY0" fmla="*/ 1188720 h 2804160"/>
                <a:gd name="connsiteX1" fmla="*/ 4389120 w 6553200"/>
                <a:gd name="connsiteY1" fmla="*/ 60960 h 2804160"/>
                <a:gd name="connsiteX2" fmla="*/ 5151120 w 6553200"/>
                <a:gd name="connsiteY2" fmla="*/ 0 h 2804160"/>
                <a:gd name="connsiteX3" fmla="*/ 6553200 w 6553200"/>
                <a:gd name="connsiteY3" fmla="*/ 944880 h 2804160"/>
                <a:gd name="connsiteX4" fmla="*/ 6553200 w 6553200"/>
                <a:gd name="connsiteY4" fmla="*/ 2651760 h 2804160"/>
                <a:gd name="connsiteX5" fmla="*/ 0 w 6553200"/>
                <a:gd name="connsiteY5" fmla="*/ 2804160 h 2804160"/>
                <a:gd name="connsiteX6" fmla="*/ 0 w 6553200"/>
                <a:gd name="connsiteY6" fmla="*/ 1249680 h 2804160"/>
                <a:gd name="connsiteX7" fmla="*/ 0 w 6553200"/>
                <a:gd name="connsiteY7" fmla="*/ 1249680 h 2804160"/>
                <a:gd name="connsiteX0" fmla="*/ 30480 w 6553200"/>
                <a:gd name="connsiteY0" fmla="*/ 1208259 h 2823699"/>
                <a:gd name="connsiteX1" fmla="*/ 4389120 w 6553200"/>
                <a:gd name="connsiteY1" fmla="*/ 80499 h 2823699"/>
                <a:gd name="connsiteX2" fmla="*/ 5197418 w 6553200"/>
                <a:gd name="connsiteY2" fmla="*/ 0 h 2823699"/>
                <a:gd name="connsiteX3" fmla="*/ 6553200 w 6553200"/>
                <a:gd name="connsiteY3" fmla="*/ 964419 h 2823699"/>
                <a:gd name="connsiteX4" fmla="*/ 6553200 w 6553200"/>
                <a:gd name="connsiteY4" fmla="*/ 2671299 h 2823699"/>
                <a:gd name="connsiteX5" fmla="*/ 0 w 6553200"/>
                <a:gd name="connsiteY5" fmla="*/ 2823699 h 2823699"/>
                <a:gd name="connsiteX6" fmla="*/ 0 w 6553200"/>
                <a:gd name="connsiteY6" fmla="*/ 1269219 h 2823699"/>
                <a:gd name="connsiteX7" fmla="*/ 0 w 6553200"/>
                <a:gd name="connsiteY7" fmla="*/ 1269219 h 2823699"/>
                <a:gd name="connsiteX0" fmla="*/ 30480 w 6553200"/>
                <a:gd name="connsiteY0" fmla="*/ 1218028 h 2833468"/>
                <a:gd name="connsiteX1" fmla="*/ 4389120 w 6553200"/>
                <a:gd name="connsiteY1" fmla="*/ 90268 h 2833468"/>
                <a:gd name="connsiteX2" fmla="*/ 5255291 w 6553200"/>
                <a:gd name="connsiteY2" fmla="*/ 0 h 2833468"/>
                <a:gd name="connsiteX3" fmla="*/ 6553200 w 6553200"/>
                <a:gd name="connsiteY3" fmla="*/ 974188 h 2833468"/>
                <a:gd name="connsiteX4" fmla="*/ 6553200 w 6553200"/>
                <a:gd name="connsiteY4" fmla="*/ 2681068 h 2833468"/>
                <a:gd name="connsiteX5" fmla="*/ 0 w 6553200"/>
                <a:gd name="connsiteY5" fmla="*/ 2833468 h 2833468"/>
                <a:gd name="connsiteX6" fmla="*/ 0 w 6553200"/>
                <a:gd name="connsiteY6" fmla="*/ 1278988 h 2833468"/>
                <a:gd name="connsiteX7" fmla="*/ 0 w 6553200"/>
                <a:gd name="connsiteY7" fmla="*/ 1278988 h 2833468"/>
                <a:gd name="connsiteX0" fmla="*/ 30480 w 6553200"/>
                <a:gd name="connsiteY0" fmla="*/ 1257105 h 2872545"/>
                <a:gd name="connsiteX1" fmla="*/ 4389120 w 6553200"/>
                <a:gd name="connsiteY1" fmla="*/ 129345 h 2872545"/>
                <a:gd name="connsiteX2" fmla="*/ 5371038 w 6553200"/>
                <a:gd name="connsiteY2" fmla="*/ 0 h 2872545"/>
                <a:gd name="connsiteX3" fmla="*/ 6553200 w 6553200"/>
                <a:gd name="connsiteY3" fmla="*/ 1013265 h 2872545"/>
                <a:gd name="connsiteX4" fmla="*/ 6553200 w 6553200"/>
                <a:gd name="connsiteY4" fmla="*/ 2720145 h 2872545"/>
                <a:gd name="connsiteX5" fmla="*/ 0 w 6553200"/>
                <a:gd name="connsiteY5" fmla="*/ 2872545 h 2872545"/>
                <a:gd name="connsiteX6" fmla="*/ 0 w 6553200"/>
                <a:gd name="connsiteY6" fmla="*/ 1318065 h 2872545"/>
                <a:gd name="connsiteX7" fmla="*/ 0 w 6553200"/>
                <a:gd name="connsiteY7" fmla="*/ 1318065 h 2872545"/>
                <a:gd name="connsiteX0" fmla="*/ 30480 w 6553200"/>
                <a:gd name="connsiteY0" fmla="*/ 1257105 h 2745543"/>
                <a:gd name="connsiteX1" fmla="*/ 4389120 w 6553200"/>
                <a:gd name="connsiteY1" fmla="*/ 129345 h 2745543"/>
                <a:gd name="connsiteX2" fmla="*/ 5371038 w 6553200"/>
                <a:gd name="connsiteY2" fmla="*/ 0 h 2745543"/>
                <a:gd name="connsiteX3" fmla="*/ 6553200 w 6553200"/>
                <a:gd name="connsiteY3" fmla="*/ 1013265 h 2745543"/>
                <a:gd name="connsiteX4" fmla="*/ 6553200 w 6553200"/>
                <a:gd name="connsiteY4" fmla="*/ 2720145 h 2745543"/>
                <a:gd name="connsiteX5" fmla="*/ 23149 w 6553200"/>
                <a:gd name="connsiteY5" fmla="*/ 2745543 h 2745543"/>
                <a:gd name="connsiteX6" fmla="*/ 0 w 6553200"/>
                <a:gd name="connsiteY6" fmla="*/ 1318065 h 2745543"/>
                <a:gd name="connsiteX7" fmla="*/ 0 w 6553200"/>
                <a:gd name="connsiteY7" fmla="*/ 1318065 h 2745543"/>
                <a:gd name="connsiteX0" fmla="*/ 30480 w 6553200"/>
                <a:gd name="connsiteY0" fmla="*/ 1266874 h 2755312"/>
                <a:gd name="connsiteX1" fmla="*/ 4389120 w 6553200"/>
                <a:gd name="connsiteY1" fmla="*/ 139114 h 2755312"/>
                <a:gd name="connsiteX2" fmla="*/ 5533083 w 6553200"/>
                <a:gd name="connsiteY2" fmla="*/ 0 h 2755312"/>
                <a:gd name="connsiteX3" fmla="*/ 6553200 w 6553200"/>
                <a:gd name="connsiteY3" fmla="*/ 1023034 h 2755312"/>
                <a:gd name="connsiteX4" fmla="*/ 6553200 w 6553200"/>
                <a:gd name="connsiteY4" fmla="*/ 2729914 h 2755312"/>
                <a:gd name="connsiteX5" fmla="*/ 23149 w 6553200"/>
                <a:gd name="connsiteY5" fmla="*/ 2755312 h 2755312"/>
                <a:gd name="connsiteX6" fmla="*/ 0 w 6553200"/>
                <a:gd name="connsiteY6" fmla="*/ 1327834 h 2755312"/>
                <a:gd name="connsiteX7" fmla="*/ 0 w 6553200"/>
                <a:gd name="connsiteY7" fmla="*/ 1327834 h 2755312"/>
                <a:gd name="connsiteX0" fmla="*/ 30480 w 6553200"/>
                <a:gd name="connsiteY0" fmla="*/ 1266874 h 2755312"/>
                <a:gd name="connsiteX1" fmla="*/ 4377546 w 6553200"/>
                <a:gd name="connsiteY1" fmla="*/ 139114 h 2755312"/>
                <a:gd name="connsiteX2" fmla="*/ 5533083 w 6553200"/>
                <a:gd name="connsiteY2" fmla="*/ 0 h 2755312"/>
                <a:gd name="connsiteX3" fmla="*/ 6553200 w 6553200"/>
                <a:gd name="connsiteY3" fmla="*/ 1023034 h 2755312"/>
                <a:gd name="connsiteX4" fmla="*/ 6553200 w 6553200"/>
                <a:gd name="connsiteY4" fmla="*/ 2729914 h 2755312"/>
                <a:gd name="connsiteX5" fmla="*/ 23149 w 6553200"/>
                <a:gd name="connsiteY5" fmla="*/ 2755312 h 2755312"/>
                <a:gd name="connsiteX6" fmla="*/ 0 w 6553200"/>
                <a:gd name="connsiteY6" fmla="*/ 1327834 h 2755312"/>
                <a:gd name="connsiteX7" fmla="*/ 0 w 6553200"/>
                <a:gd name="connsiteY7" fmla="*/ 1327834 h 2755312"/>
                <a:gd name="connsiteX0" fmla="*/ 30480 w 6553200"/>
                <a:gd name="connsiteY0" fmla="*/ 1266874 h 2755312"/>
                <a:gd name="connsiteX1" fmla="*/ 4377546 w 6553200"/>
                <a:gd name="connsiteY1" fmla="*/ 139114 h 2755312"/>
                <a:gd name="connsiteX2" fmla="*/ 5533083 w 6553200"/>
                <a:gd name="connsiteY2" fmla="*/ 0 h 2755312"/>
                <a:gd name="connsiteX3" fmla="*/ 6553200 w 6553200"/>
                <a:gd name="connsiteY3" fmla="*/ 1023034 h 2755312"/>
                <a:gd name="connsiteX4" fmla="*/ 6553200 w 6553200"/>
                <a:gd name="connsiteY4" fmla="*/ 2729914 h 2755312"/>
                <a:gd name="connsiteX5" fmla="*/ 23149 w 6553200"/>
                <a:gd name="connsiteY5" fmla="*/ 2755312 h 2755312"/>
                <a:gd name="connsiteX6" fmla="*/ 0 w 6553200"/>
                <a:gd name="connsiteY6" fmla="*/ 1327834 h 2755312"/>
                <a:gd name="connsiteX7" fmla="*/ 0 w 6553200"/>
                <a:gd name="connsiteY7" fmla="*/ 1327834 h 2755312"/>
                <a:gd name="connsiteX0" fmla="*/ 30480 w 6553200"/>
                <a:gd name="connsiteY0" fmla="*/ 1280216 h 2768654"/>
                <a:gd name="connsiteX1" fmla="*/ 4377546 w 6553200"/>
                <a:gd name="connsiteY1" fmla="*/ 152456 h 2768654"/>
                <a:gd name="connsiteX2" fmla="*/ 5533083 w 6553200"/>
                <a:gd name="connsiteY2" fmla="*/ 13342 h 2768654"/>
                <a:gd name="connsiteX3" fmla="*/ 6553200 w 6553200"/>
                <a:gd name="connsiteY3" fmla="*/ 1036376 h 2768654"/>
                <a:gd name="connsiteX4" fmla="*/ 6553200 w 6553200"/>
                <a:gd name="connsiteY4" fmla="*/ 2743256 h 2768654"/>
                <a:gd name="connsiteX5" fmla="*/ 23149 w 6553200"/>
                <a:gd name="connsiteY5" fmla="*/ 2768654 h 2768654"/>
                <a:gd name="connsiteX6" fmla="*/ 0 w 6553200"/>
                <a:gd name="connsiteY6" fmla="*/ 1341176 h 2768654"/>
                <a:gd name="connsiteX7" fmla="*/ 0 w 6553200"/>
                <a:gd name="connsiteY7" fmla="*/ 1341176 h 2768654"/>
                <a:gd name="connsiteX0" fmla="*/ 30480 w 6553200"/>
                <a:gd name="connsiteY0" fmla="*/ 1280216 h 2768654"/>
                <a:gd name="connsiteX1" fmla="*/ 4377546 w 6553200"/>
                <a:gd name="connsiteY1" fmla="*/ 152456 h 2768654"/>
                <a:gd name="connsiteX2" fmla="*/ 5533083 w 6553200"/>
                <a:gd name="connsiteY2" fmla="*/ 13342 h 2768654"/>
                <a:gd name="connsiteX3" fmla="*/ 6553200 w 6553200"/>
                <a:gd name="connsiteY3" fmla="*/ 1036376 h 2768654"/>
                <a:gd name="connsiteX4" fmla="*/ 6553200 w 6553200"/>
                <a:gd name="connsiteY4" fmla="*/ 2743256 h 2768654"/>
                <a:gd name="connsiteX5" fmla="*/ 23149 w 6553200"/>
                <a:gd name="connsiteY5" fmla="*/ 2768654 h 2768654"/>
                <a:gd name="connsiteX6" fmla="*/ 0 w 6553200"/>
                <a:gd name="connsiteY6" fmla="*/ 1341176 h 2768654"/>
                <a:gd name="connsiteX7" fmla="*/ 0 w 6553200"/>
                <a:gd name="connsiteY7" fmla="*/ 1341176 h 2768654"/>
                <a:gd name="connsiteX0" fmla="*/ 30480 w 6553200"/>
                <a:gd name="connsiteY0" fmla="*/ 1280216 h 2768654"/>
                <a:gd name="connsiteX1" fmla="*/ 4377546 w 6553200"/>
                <a:gd name="connsiteY1" fmla="*/ 152456 h 2768654"/>
                <a:gd name="connsiteX2" fmla="*/ 5533083 w 6553200"/>
                <a:gd name="connsiteY2" fmla="*/ 13342 h 2768654"/>
                <a:gd name="connsiteX3" fmla="*/ 6553200 w 6553200"/>
                <a:gd name="connsiteY3" fmla="*/ 1036376 h 2768654"/>
                <a:gd name="connsiteX4" fmla="*/ 6553200 w 6553200"/>
                <a:gd name="connsiteY4" fmla="*/ 2743256 h 2768654"/>
                <a:gd name="connsiteX5" fmla="*/ 23149 w 6553200"/>
                <a:gd name="connsiteY5" fmla="*/ 2768654 h 2768654"/>
                <a:gd name="connsiteX6" fmla="*/ 0 w 6553200"/>
                <a:gd name="connsiteY6" fmla="*/ 1341176 h 2768654"/>
                <a:gd name="connsiteX7" fmla="*/ 0 w 6553200"/>
                <a:gd name="connsiteY7" fmla="*/ 1341176 h 2768654"/>
                <a:gd name="connsiteX0" fmla="*/ 30480 w 6553200"/>
                <a:gd name="connsiteY0" fmla="*/ 1280216 h 2768654"/>
                <a:gd name="connsiteX1" fmla="*/ 4377546 w 6553200"/>
                <a:gd name="connsiteY1" fmla="*/ 152456 h 2768654"/>
                <a:gd name="connsiteX2" fmla="*/ 5533083 w 6553200"/>
                <a:gd name="connsiteY2" fmla="*/ 13342 h 2768654"/>
                <a:gd name="connsiteX3" fmla="*/ 6553200 w 6553200"/>
                <a:gd name="connsiteY3" fmla="*/ 1036376 h 2768654"/>
                <a:gd name="connsiteX4" fmla="*/ 6553200 w 6553200"/>
                <a:gd name="connsiteY4" fmla="*/ 2743256 h 2768654"/>
                <a:gd name="connsiteX5" fmla="*/ 23149 w 6553200"/>
                <a:gd name="connsiteY5" fmla="*/ 2768654 h 2768654"/>
                <a:gd name="connsiteX6" fmla="*/ 0 w 6553200"/>
                <a:gd name="connsiteY6" fmla="*/ 1341176 h 2768654"/>
                <a:gd name="connsiteX7" fmla="*/ 0 w 6553200"/>
                <a:gd name="connsiteY7" fmla="*/ 1341176 h 2768654"/>
                <a:gd name="connsiteX0" fmla="*/ 30480 w 6553200"/>
                <a:gd name="connsiteY0" fmla="*/ 1288663 h 2777101"/>
                <a:gd name="connsiteX1" fmla="*/ 4377546 w 6553200"/>
                <a:gd name="connsiteY1" fmla="*/ 160903 h 2777101"/>
                <a:gd name="connsiteX2" fmla="*/ 5533083 w 6553200"/>
                <a:gd name="connsiteY2" fmla="*/ 21789 h 2777101"/>
                <a:gd name="connsiteX3" fmla="*/ 6553200 w 6553200"/>
                <a:gd name="connsiteY3" fmla="*/ 1044823 h 2777101"/>
                <a:gd name="connsiteX4" fmla="*/ 6553200 w 6553200"/>
                <a:gd name="connsiteY4" fmla="*/ 2751703 h 2777101"/>
                <a:gd name="connsiteX5" fmla="*/ 23149 w 6553200"/>
                <a:gd name="connsiteY5" fmla="*/ 2777101 h 2777101"/>
                <a:gd name="connsiteX6" fmla="*/ 0 w 6553200"/>
                <a:gd name="connsiteY6" fmla="*/ 1349623 h 2777101"/>
                <a:gd name="connsiteX7" fmla="*/ 0 w 6553200"/>
                <a:gd name="connsiteY7" fmla="*/ 1349623 h 2777101"/>
                <a:gd name="connsiteX0" fmla="*/ 30480 w 6553200"/>
                <a:gd name="connsiteY0" fmla="*/ 1288663 h 2777101"/>
                <a:gd name="connsiteX1" fmla="*/ 4377546 w 6553200"/>
                <a:gd name="connsiteY1" fmla="*/ 160903 h 2777101"/>
                <a:gd name="connsiteX2" fmla="*/ 5533083 w 6553200"/>
                <a:gd name="connsiteY2" fmla="*/ 21789 h 2777101"/>
                <a:gd name="connsiteX3" fmla="*/ 6553200 w 6553200"/>
                <a:gd name="connsiteY3" fmla="*/ 1044823 h 2777101"/>
                <a:gd name="connsiteX4" fmla="*/ 6553200 w 6553200"/>
                <a:gd name="connsiteY4" fmla="*/ 2751703 h 2777101"/>
                <a:gd name="connsiteX5" fmla="*/ 23149 w 6553200"/>
                <a:gd name="connsiteY5" fmla="*/ 2777101 h 2777101"/>
                <a:gd name="connsiteX6" fmla="*/ 0 w 6553200"/>
                <a:gd name="connsiteY6" fmla="*/ 1349623 h 2777101"/>
                <a:gd name="connsiteX0" fmla="*/ 7331 w 6530051"/>
                <a:gd name="connsiteY0" fmla="*/ 1288663 h 2777101"/>
                <a:gd name="connsiteX1" fmla="*/ 4354397 w 6530051"/>
                <a:gd name="connsiteY1" fmla="*/ 160903 h 2777101"/>
                <a:gd name="connsiteX2" fmla="*/ 5509934 w 6530051"/>
                <a:gd name="connsiteY2" fmla="*/ 21789 h 2777101"/>
                <a:gd name="connsiteX3" fmla="*/ 6530051 w 6530051"/>
                <a:gd name="connsiteY3" fmla="*/ 1044823 h 2777101"/>
                <a:gd name="connsiteX4" fmla="*/ 6530051 w 6530051"/>
                <a:gd name="connsiteY4" fmla="*/ 2751703 h 2777101"/>
                <a:gd name="connsiteX5" fmla="*/ 0 w 6530051"/>
                <a:gd name="connsiteY5" fmla="*/ 2777101 h 2777101"/>
                <a:gd name="connsiteX6" fmla="*/ 27651 w 6530051"/>
                <a:gd name="connsiteY6" fmla="*/ 1684064 h 2777101"/>
                <a:gd name="connsiteX0" fmla="*/ 71120 w 6593840"/>
                <a:gd name="connsiteY0" fmla="*/ 1288663 h 2777101"/>
                <a:gd name="connsiteX1" fmla="*/ 4418186 w 6593840"/>
                <a:gd name="connsiteY1" fmla="*/ 160903 h 2777101"/>
                <a:gd name="connsiteX2" fmla="*/ 5573723 w 6593840"/>
                <a:gd name="connsiteY2" fmla="*/ 21789 h 2777101"/>
                <a:gd name="connsiteX3" fmla="*/ 6593840 w 6593840"/>
                <a:gd name="connsiteY3" fmla="*/ 1044823 h 2777101"/>
                <a:gd name="connsiteX4" fmla="*/ 6593840 w 6593840"/>
                <a:gd name="connsiteY4" fmla="*/ 2751703 h 2777101"/>
                <a:gd name="connsiteX5" fmla="*/ 63789 w 6593840"/>
                <a:gd name="connsiteY5" fmla="*/ 2777101 h 2777101"/>
                <a:gd name="connsiteX6" fmla="*/ 0 w 6593840"/>
                <a:gd name="connsiteY6" fmla="*/ 1675488 h 2777101"/>
                <a:gd name="connsiteX0" fmla="*/ 0 w 6868160"/>
                <a:gd name="connsiteY0" fmla="*/ 1391568 h 2777101"/>
                <a:gd name="connsiteX1" fmla="*/ 4692506 w 6868160"/>
                <a:gd name="connsiteY1" fmla="*/ 160903 h 2777101"/>
                <a:gd name="connsiteX2" fmla="*/ 5848043 w 6868160"/>
                <a:gd name="connsiteY2" fmla="*/ 21789 h 2777101"/>
                <a:gd name="connsiteX3" fmla="*/ 6868160 w 6868160"/>
                <a:gd name="connsiteY3" fmla="*/ 1044823 h 2777101"/>
                <a:gd name="connsiteX4" fmla="*/ 6868160 w 6868160"/>
                <a:gd name="connsiteY4" fmla="*/ 2751703 h 2777101"/>
                <a:gd name="connsiteX5" fmla="*/ 338109 w 6868160"/>
                <a:gd name="connsiteY5" fmla="*/ 2777101 h 2777101"/>
                <a:gd name="connsiteX6" fmla="*/ 274320 w 6868160"/>
                <a:gd name="connsiteY6" fmla="*/ 1675488 h 2777101"/>
                <a:gd name="connsiteX0" fmla="*/ 40640 w 6908800"/>
                <a:gd name="connsiteY0" fmla="*/ 1391568 h 2777101"/>
                <a:gd name="connsiteX1" fmla="*/ 4733146 w 6908800"/>
                <a:gd name="connsiteY1" fmla="*/ 160903 h 2777101"/>
                <a:gd name="connsiteX2" fmla="*/ 5888683 w 6908800"/>
                <a:gd name="connsiteY2" fmla="*/ 21789 h 2777101"/>
                <a:gd name="connsiteX3" fmla="*/ 6908800 w 6908800"/>
                <a:gd name="connsiteY3" fmla="*/ 1044823 h 2777101"/>
                <a:gd name="connsiteX4" fmla="*/ 6908800 w 6908800"/>
                <a:gd name="connsiteY4" fmla="*/ 2751703 h 2777101"/>
                <a:gd name="connsiteX5" fmla="*/ 378749 w 6908800"/>
                <a:gd name="connsiteY5" fmla="*/ 2777101 h 2777101"/>
                <a:gd name="connsiteX6" fmla="*/ 0 w 6908800"/>
                <a:gd name="connsiteY6" fmla="*/ 1701215 h 2777101"/>
                <a:gd name="connsiteX0" fmla="*/ 78451 w 6946611"/>
                <a:gd name="connsiteY0" fmla="*/ 1391568 h 2794252"/>
                <a:gd name="connsiteX1" fmla="*/ 4770957 w 6946611"/>
                <a:gd name="connsiteY1" fmla="*/ 160903 h 2794252"/>
                <a:gd name="connsiteX2" fmla="*/ 5926494 w 6946611"/>
                <a:gd name="connsiteY2" fmla="*/ 21789 h 2794252"/>
                <a:gd name="connsiteX3" fmla="*/ 6946611 w 6946611"/>
                <a:gd name="connsiteY3" fmla="*/ 1044823 h 2794252"/>
                <a:gd name="connsiteX4" fmla="*/ 6946611 w 6946611"/>
                <a:gd name="connsiteY4" fmla="*/ 2751703 h 2794252"/>
                <a:gd name="connsiteX5" fmla="*/ 0 w 6946611"/>
                <a:gd name="connsiteY5" fmla="*/ 2794252 h 2794252"/>
                <a:gd name="connsiteX6" fmla="*/ 37811 w 6946611"/>
                <a:gd name="connsiteY6" fmla="*/ 1701215 h 2794252"/>
                <a:gd name="connsiteX0" fmla="*/ 40640 w 6908800"/>
                <a:gd name="connsiteY0" fmla="*/ 1391568 h 2811403"/>
                <a:gd name="connsiteX1" fmla="*/ 4733146 w 6908800"/>
                <a:gd name="connsiteY1" fmla="*/ 160903 h 2811403"/>
                <a:gd name="connsiteX2" fmla="*/ 5888683 w 6908800"/>
                <a:gd name="connsiteY2" fmla="*/ 21789 h 2811403"/>
                <a:gd name="connsiteX3" fmla="*/ 6908800 w 6908800"/>
                <a:gd name="connsiteY3" fmla="*/ 1044823 h 2811403"/>
                <a:gd name="connsiteX4" fmla="*/ 6908800 w 6908800"/>
                <a:gd name="connsiteY4" fmla="*/ 2751703 h 2811403"/>
                <a:gd name="connsiteX5" fmla="*/ 33309 w 6908800"/>
                <a:gd name="connsiteY5" fmla="*/ 2811403 h 2811403"/>
                <a:gd name="connsiteX6" fmla="*/ 0 w 6908800"/>
                <a:gd name="connsiteY6" fmla="*/ 1701215 h 2811403"/>
                <a:gd name="connsiteX0" fmla="*/ 40640 w 6908800"/>
                <a:gd name="connsiteY0" fmla="*/ 1391568 h 2820090"/>
                <a:gd name="connsiteX1" fmla="*/ 4733146 w 6908800"/>
                <a:gd name="connsiteY1" fmla="*/ 160903 h 2820090"/>
                <a:gd name="connsiteX2" fmla="*/ 5888683 w 6908800"/>
                <a:gd name="connsiteY2" fmla="*/ 21789 h 2820090"/>
                <a:gd name="connsiteX3" fmla="*/ 6908800 w 6908800"/>
                <a:gd name="connsiteY3" fmla="*/ 1044823 h 2820090"/>
                <a:gd name="connsiteX4" fmla="*/ 6885651 w 6908800"/>
                <a:gd name="connsiteY4" fmla="*/ 2820090 h 2820090"/>
                <a:gd name="connsiteX5" fmla="*/ 33309 w 6908800"/>
                <a:gd name="connsiteY5" fmla="*/ 2811403 h 2820090"/>
                <a:gd name="connsiteX6" fmla="*/ 0 w 6908800"/>
                <a:gd name="connsiteY6" fmla="*/ 1701215 h 2820090"/>
                <a:gd name="connsiteX0" fmla="*/ 10160 w 6908800"/>
                <a:gd name="connsiteY0" fmla="*/ 1211484 h 2820090"/>
                <a:gd name="connsiteX1" fmla="*/ 4733146 w 6908800"/>
                <a:gd name="connsiteY1" fmla="*/ 160903 h 2820090"/>
                <a:gd name="connsiteX2" fmla="*/ 5888683 w 6908800"/>
                <a:gd name="connsiteY2" fmla="*/ 21789 h 2820090"/>
                <a:gd name="connsiteX3" fmla="*/ 6908800 w 6908800"/>
                <a:gd name="connsiteY3" fmla="*/ 1044823 h 2820090"/>
                <a:gd name="connsiteX4" fmla="*/ 6885651 w 6908800"/>
                <a:gd name="connsiteY4" fmla="*/ 2820090 h 2820090"/>
                <a:gd name="connsiteX5" fmla="*/ 33309 w 6908800"/>
                <a:gd name="connsiteY5" fmla="*/ 2811403 h 2820090"/>
                <a:gd name="connsiteX6" fmla="*/ 0 w 6908800"/>
                <a:gd name="connsiteY6" fmla="*/ 1701215 h 2820090"/>
                <a:gd name="connsiteX0" fmla="*/ 446407 w 6908800"/>
                <a:gd name="connsiteY0" fmla="*/ 1104202 h 2820090"/>
                <a:gd name="connsiteX1" fmla="*/ 4733146 w 6908800"/>
                <a:gd name="connsiteY1" fmla="*/ 160903 h 2820090"/>
                <a:gd name="connsiteX2" fmla="*/ 5888683 w 6908800"/>
                <a:gd name="connsiteY2" fmla="*/ 21789 h 2820090"/>
                <a:gd name="connsiteX3" fmla="*/ 6908800 w 6908800"/>
                <a:gd name="connsiteY3" fmla="*/ 1044823 h 2820090"/>
                <a:gd name="connsiteX4" fmla="*/ 6885651 w 6908800"/>
                <a:gd name="connsiteY4" fmla="*/ 2820090 h 2820090"/>
                <a:gd name="connsiteX5" fmla="*/ 33309 w 6908800"/>
                <a:gd name="connsiteY5" fmla="*/ 2811403 h 2820090"/>
                <a:gd name="connsiteX6" fmla="*/ 0 w 6908800"/>
                <a:gd name="connsiteY6" fmla="*/ 1701215 h 2820090"/>
                <a:gd name="connsiteX0" fmla="*/ 413099 w 6875492"/>
                <a:gd name="connsiteY0" fmla="*/ 1104202 h 2820090"/>
                <a:gd name="connsiteX1" fmla="*/ 4699838 w 6875492"/>
                <a:gd name="connsiteY1" fmla="*/ 160903 h 2820090"/>
                <a:gd name="connsiteX2" fmla="*/ 5855375 w 6875492"/>
                <a:gd name="connsiteY2" fmla="*/ 21789 h 2820090"/>
                <a:gd name="connsiteX3" fmla="*/ 6875492 w 6875492"/>
                <a:gd name="connsiteY3" fmla="*/ 1044823 h 2820090"/>
                <a:gd name="connsiteX4" fmla="*/ 6852343 w 6875492"/>
                <a:gd name="connsiteY4" fmla="*/ 2820090 h 2820090"/>
                <a:gd name="connsiteX5" fmla="*/ 1 w 6875492"/>
                <a:gd name="connsiteY5" fmla="*/ 2811403 h 2820090"/>
                <a:gd name="connsiteX0" fmla="*/ 1778 w 6464171"/>
                <a:gd name="connsiteY0" fmla="*/ 1104202 h 2820090"/>
                <a:gd name="connsiteX1" fmla="*/ 4288517 w 6464171"/>
                <a:gd name="connsiteY1" fmla="*/ 160903 h 2820090"/>
                <a:gd name="connsiteX2" fmla="*/ 5444054 w 6464171"/>
                <a:gd name="connsiteY2" fmla="*/ 21789 h 2820090"/>
                <a:gd name="connsiteX3" fmla="*/ 6464171 w 6464171"/>
                <a:gd name="connsiteY3" fmla="*/ 1044823 h 2820090"/>
                <a:gd name="connsiteX4" fmla="*/ 6441022 w 6464171"/>
                <a:gd name="connsiteY4" fmla="*/ 2820090 h 2820090"/>
                <a:gd name="connsiteX5" fmla="*/ 0 w 6464171"/>
                <a:gd name="connsiteY5" fmla="*/ 2734773 h 2820090"/>
                <a:gd name="connsiteX0" fmla="*/ 1778 w 6464171"/>
                <a:gd name="connsiteY0" fmla="*/ 1096064 h 2811952"/>
                <a:gd name="connsiteX1" fmla="*/ 4288517 w 6464171"/>
                <a:gd name="connsiteY1" fmla="*/ 152765 h 2811952"/>
                <a:gd name="connsiteX2" fmla="*/ 5493912 w 6464171"/>
                <a:gd name="connsiteY2" fmla="*/ 23868 h 2811952"/>
                <a:gd name="connsiteX3" fmla="*/ 6464171 w 6464171"/>
                <a:gd name="connsiteY3" fmla="*/ 1036685 h 2811952"/>
                <a:gd name="connsiteX4" fmla="*/ 6441022 w 6464171"/>
                <a:gd name="connsiteY4" fmla="*/ 2811952 h 2811952"/>
                <a:gd name="connsiteX5" fmla="*/ 0 w 6464171"/>
                <a:gd name="connsiteY5" fmla="*/ 2726635 h 2811952"/>
                <a:gd name="connsiteX0" fmla="*/ 1778 w 6464171"/>
                <a:gd name="connsiteY0" fmla="*/ 1096064 h 2811952"/>
                <a:gd name="connsiteX1" fmla="*/ 4288517 w 6464171"/>
                <a:gd name="connsiteY1" fmla="*/ 152765 h 2811952"/>
                <a:gd name="connsiteX2" fmla="*/ 5493912 w 6464171"/>
                <a:gd name="connsiteY2" fmla="*/ 23868 h 2811952"/>
                <a:gd name="connsiteX3" fmla="*/ 6464171 w 6464171"/>
                <a:gd name="connsiteY3" fmla="*/ 1036685 h 2811952"/>
                <a:gd name="connsiteX4" fmla="*/ 6441022 w 6464171"/>
                <a:gd name="connsiteY4" fmla="*/ 2811952 h 2811952"/>
                <a:gd name="connsiteX5" fmla="*/ 0 w 6464171"/>
                <a:gd name="connsiteY5" fmla="*/ 2726635 h 2811952"/>
                <a:gd name="connsiteX0" fmla="*/ 1778 w 6464171"/>
                <a:gd name="connsiteY0" fmla="*/ 1096064 h 2811952"/>
                <a:gd name="connsiteX1" fmla="*/ 4288517 w 6464171"/>
                <a:gd name="connsiteY1" fmla="*/ 152765 h 2811952"/>
                <a:gd name="connsiteX2" fmla="*/ 5493912 w 6464171"/>
                <a:gd name="connsiteY2" fmla="*/ 23868 h 2811952"/>
                <a:gd name="connsiteX3" fmla="*/ 6464171 w 6464171"/>
                <a:gd name="connsiteY3" fmla="*/ 1036685 h 2811952"/>
                <a:gd name="connsiteX4" fmla="*/ 6441022 w 6464171"/>
                <a:gd name="connsiteY4" fmla="*/ 2811952 h 2811952"/>
                <a:gd name="connsiteX5" fmla="*/ 0 w 6464171"/>
                <a:gd name="connsiteY5" fmla="*/ 2726635 h 2811952"/>
                <a:gd name="connsiteX0" fmla="*/ 1778 w 6464171"/>
                <a:gd name="connsiteY0" fmla="*/ 1096064 h 2811952"/>
                <a:gd name="connsiteX1" fmla="*/ 4288517 w 6464171"/>
                <a:gd name="connsiteY1" fmla="*/ 152765 h 2811952"/>
                <a:gd name="connsiteX2" fmla="*/ 5493912 w 6464171"/>
                <a:gd name="connsiteY2" fmla="*/ 23868 h 2811952"/>
                <a:gd name="connsiteX3" fmla="*/ 6464171 w 6464171"/>
                <a:gd name="connsiteY3" fmla="*/ 1036685 h 2811952"/>
                <a:gd name="connsiteX4" fmla="*/ 6441022 w 6464171"/>
                <a:gd name="connsiteY4" fmla="*/ 2811952 h 2811952"/>
                <a:gd name="connsiteX5" fmla="*/ 0 w 6464171"/>
                <a:gd name="connsiteY5" fmla="*/ 2726635 h 2811952"/>
                <a:gd name="connsiteX0" fmla="*/ 1778 w 6464171"/>
                <a:gd name="connsiteY0" fmla="*/ 1096064 h 2811952"/>
                <a:gd name="connsiteX1" fmla="*/ 4288517 w 6464171"/>
                <a:gd name="connsiteY1" fmla="*/ 152765 h 2811952"/>
                <a:gd name="connsiteX2" fmla="*/ 5493912 w 6464171"/>
                <a:gd name="connsiteY2" fmla="*/ 23868 h 2811952"/>
                <a:gd name="connsiteX3" fmla="*/ 6464171 w 6464171"/>
                <a:gd name="connsiteY3" fmla="*/ 1036685 h 2811952"/>
                <a:gd name="connsiteX4" fmla="*/ 6441022 w 6464171"/>
                <a:gd name="connsiteY4" fmla="*/ 2811952 h 2811952"/>
                <a:gd name="connsiteX5" fmla="*/ 0 w 6464171"/>
                <a:gd name="connsiteY5" fmla="*/ 2726635 h 2811952"/>
                <a:gd name="connsiteX0" fmla="*/ 1778 w 6464171"/>
                <a:gd name="connsiteY0" fmla="*/ 1096064 h 2811952"/>
                <a:gd name="connsiteX1" fmla="*/ 4288517 w 6464171"/>
                <a:gd name="connsiteY1" fmla="*/ 152765 h 2811952"/>
                <a:gd name="connsiteX2" fmla="*/ 5493912 w 6464171"/>
                <a:gd name="connsiteY2" fmla="*/ 23868 h 2811952"/>
                <a:gd name="connsiteX3" fmla="*/ 6464171 w 6464171"/>
                <a:gd name="connsiteY3" fmla="*/ 1036685 h 2811952"/>
                <a:gd name="connsiteX4" fmla="*/ 6441022 w 6464171"/>
                <a:gd name="connsiteY4" fmla="*/ 2811952 h 2811952"/>
                <a:gd name="connsiteX5" fmla="*/ 0 w 6464171"/>
                <a:gd name="connsiteY5" fmla="*/ 2726635 h 2811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4171" h="2811952">
                  <a:moveTo>
                    <a:pt x="1778" y="1096064"/>
                  </a:moveTo>
                  <a:lnTo>
                    <a:pt x="4288517" y="152765"/>
                  </a:lnTo>
                  <a:cubicBezTo>
                    <a:pt x="4882040" y="-1071"/>
                    <a:pt x="5108734" y="-27457"/>
                    <a:pt x="5493912" y="23868"/>
                  </a:cubicBezTo>
                  <a:cubicBezTo>
                    <a:pt x="6020036" y="242537"/>
                    <a:pt x="6170431" y="656596"/>
                    <a:pt x="6464171" y="1036685"/>
                  </a:cubicBezTo>
                  <a:lnTo>
                    <a:pt x="6441022" y="2811952"/>
                  </a:lnTo>
                  <a:lnTo>
                    <a:pt x="0" y="2726635"/>
                  </a:lnTo>
                </a:path>
              </a:pathLst>
            </a:custGeom>
            <a:solidFill>
              <a:srgbClr val="459B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A7318A91-F462-44B4-8C67-DE4A77E77CCA}"/>
                </a:ext>
              </a:extLst>
            </p:cNvPr>
            <p:cNvSpPr/>
            <p:nvPr/>
          </p:nvSpPr>
          <p:spPr>
            <a:xfrm>
              <a:off x="308512" y="4583702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9734514A-91F9-4A02-B85D-39B25271731D}"/>
                </a:ext>
              </a:extLst>
            </p:cNvPr>
            <p:cNvSpPr/>
            <p:nvPr/>
          </p:nvSpPr>
          <p:spPr>
            <a:xfrm>
              <a:off x="502071" y="4484324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81B3E733-81FC-4EDA-917E-3DA88C7403CC}"/>
                </a:ext>
              </a:extLst>
            </p:cNvPr>
            <p:cNvSpPr/>
            <p:nvPr/>
          </p:nvSpPr>
          <p:spPr>
            <a:xfrm>
              <a:off x="695629" y="4437080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4DC1C76-ABE6-4868-8D91-C7DAB0BE3934}"/>
                </a:ext>
              </a:extLst>
            </p:cNvPr>
            <p:cNvSpPr/>
            <p:nvPr/>
          </p:nvSpPr>
          <p:spPr>
            <a:xfrm>
              <a:off x="889187" y="4389835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39F926D-CD98-432B-BC12-28CADBA3AD2E}"/>
                </a:ext>
              </a:extLst>
            </p:cNvPr>
            <p:cNvSpPr/>
            <p:nvPr/>
          </p:nvSpPr>
          <p:spPr>
            <a:xfrm>
              <a:off x="1082745" y="4342590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274E1EDD-BB41-4D28-B9FE-6E7B8B85F5E5}"/>
                </a:ext>
              </a:extLst>
            </p:cNvPr>
            <p:cNvSpPr/>
            <p:nvPr/>
          </p:nvSpPr>
          <p:spPr>
            <a:xfrm>
              <a:off x="1276303" y="4295345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E8D23AB0-5B5F-46A9-858E-40C9A755EBE1}"/>
                </a:ext>
              </a:extLst>
            </p:cNvPr>
            <p:cNvSpPr/>
            <p:nvPr/>
          </p:nvSpPr>
          <p:spPr>
            <a:xfrm>
              <a:off x="1469861" y="4248101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E68C8B60-00D0-4B84-8C25-CD0943A5E09F}"/>
                </a:ext>
              </a:extLst>
            </p:cNvPr>
            <p:cNvSpPr/>
            <p:nvPr/>
          </p:nvSpPr>
          <p:spPr>
            <a:xfrm>
              <a:off x="1663419" y="4200856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AD9DD49-AC5A-4D9B-928C-30A3509A016B}"/>
                </a:ext>
              </a:extLst>
            </p:cNvPr>
            <p:cNvSpPr/>
            <p:nvPr/>
          </p:nvSpPr>
          <p:spPr>
            <a:xfrm>
              <a:off x="1856977" y="4153610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CB46F72A-7273-4386-B190-189377F39BC1}"/>
                </a:ext>
              </a:extLst>
            </p:cNvPr>
            <p:cNvSpPr/>
            <p:nvPr/>
          </p:nvSpPr>
          <p:spPr>
            <a:xfrm>
              <a:off x="2050535" y="4106366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C18600F-5004-4436-9ACF-F615D89A3458}"/>
                </a:ext>
              </a:extLst>
            </p:cNvPr>
            <p:cNvSpPr/>
            <p:nvPr/>
          </p:nvSpPr>
          <p:spPr>
            <a:xfrm>
              <a:off x="2244094" y="4059121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DF693DC8-9147-4166-89A2-C336A19BF5C6}"/>
                </a:ext>
              </a:extLst>
            </p:cNvPr>
            <p:cNvSpPr/>
            <p:nvPr/>
          </p:nvSpPr>
          <p:spPr>
            <a:xfrm>
              <a:off x="2437652" y="4011877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CA773D45-1858-42DF-9DEA-09BB61AB51FE}"/>
                </a:ext>
              </a:extLst>
            </p:cNvPr>
            <p:cNvSpPr/>
            <p:nvPr/>
          </p:nvSpPr>
          <p:spPr>
            <a:xfrm>
              <a:off x="2631210" y="3964631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5B9E4D75-4ABB-40EE-BE3B-829907DA46B1}"/>
                </a:ext>
              </a:extLst>
            </p:cNvPr>
            <p:cNvSpPr/>
            <p:nvPr/>
          </p:nvSpPr>
          <p:spPr>
            <a:xfrm>
              <a:off x="2824768" y="3917387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BB6A47AF-9A9A-4230-AF14-B5EDBC6DBD00}"/>
                </a:ext>
              </a:extLst>
            </p:cNvPr>
            <p:cNvSpPr/>
            <p:nvPr/>
          </p:nvSpPr>
          <p:spPr>
            <a:xfrm>
              <a:off x="3018326" y="3870142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3638E7C-6209-4E4A-839B-B7224669DF84}"/>
                </a:ext>
              </a:extLst>
            </p:cNvPr>
            <p:cNvSpPr/>
            <p:nvPr/>
          </p:nvSpPr>
          <p:spPr>
            <a:xfrm>
              <a:off x="3211884" y="3822898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D6E2A354-3AAD-4763-9C49-23BE1768EF61}"/>
                </a:ext>
              </a:extLst>
            </p:cNvPr>
            <p:cNvSpPr/>
            <p:nvPr/>
          </p:nvSpPr>
          <p:spPr>
            <a:xfrm>
              <a:off x="289750" y="4957318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F546240-A266-4EA0-9B40-1D684AACE9F2}"/>
                </a:ext>
              </a:extLst>
            </p:cNvPr>
            <p:cNvSpPr/>
            <p:nvPr/>
          </p:nvSpPr>
          <p:spPr>
            <a:xfrm>
              <a:off x="493468" y="4857941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1F722838-F022-4EDD-ABC8-450D0CC7C790}"/>
                </a:ext>
              </a:extLst>
            </p:cNvPr>
            <p:cNvSpPr/>
            <p:nvPr/>
          </p:nvSpPr>
          <p:spPr>
            <a:xfrm>
              <a:off x="687026" y="4810696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A3FA243-85C0-4119-8C8D-66A35FBCB48D}"/>
                </a:ext>
              </a:extLst>
            </p:cNvPr>
            <p:cNvSpPr/>
            <p:nvPr/>
          </p:nvSpPr>
          <p:spPr>
            <a:xfrm>
              <a:off x="880584" y="4763451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3B59B5E8-5664-4FD8-9FD5-5C40A69DF74F}"/>
                </a:ext>
              </a:extLst>
            </p:cNvPr>
            <p:cNvSpPr/>
            <p:nvPr/>
          </p:nvSpPr>
          <p:spPr>
            <a:xfrm>
              <a:off x="1074142" y="4716206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E171DC9-FD70-44DD-B3DE-0DFDD09F4015}"/>
                </a:ext>
              </a:extLst>
            </p:cNvPr>
            <p:cNvSpPr/>
            <p:nvPr/>
          </p:nvSpPr>
          <p:spPr>
            <a:xfrm>
              <a:off x="1267700" y="4668961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F629C5A8-EA51-4D8D-B093-01E63D885E25}"/>
                </a:ext>
              </a:extLst>
            </p:cNvPr>
            <p:cNvSpPr/>
            <p:nvPr/>
          </p:nvSpPr>
          <p:spPr>
            <a:xfrm>
              <a:off x="1461259" y="4621717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D7F9457-E2E4-40EC-BAF8-F3036D18474C}"/>
                </a:ext>
              </a:extLst>
            </p:cNvPr>
            <p:cNvSpPr/>
            <p:nvPr/>
          </p:nvSpPr>
          <p:spPr>
            <a:xfrm>
              <a:off x="1654817" y="4574472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F10DB04-513E-4427-BCEB-1F3772AE85A0}"/>
                </a:ext>
              </a:extLst>
            </p:cNvPr>
            <p:cNvSpPr/>
            <p:nvPr/>
          </p:nvSpPr>
          <p:spPr>
            <a:xfrm>
              <a:off x="1848375" y="4527227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D2C8D687-FC8C-45C8-B1A7-EDFDE9F4E4B7}"/>
                </a:ext>
              </a:extLst>
            </p:cNvPr>
            <p:cNvSpPr/>
            <p:nvPr/>
          </p:nvSpPr>
          <p:spPr>
            <a:xfrm>
              <a:off x="2235491" y="4432738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D5AD397-F8CC-4C6F-BC5A-99137850489C}"/>
                </a:ext>
              </a:extLst>
            </p:cNvPr>
            <p:cNvSpPr/>
            <p:nvPr/>
          </p:nvSpPr>
          <p:spPr>
            <a:xfrm>
              <a:off x="2429049" y="4385493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1A77124-455F-4F59-855D-CC7357148F4E}"/>
                </a:ext>
              </a:extLst>
            </p:cNvPr>
            <p:cNvSpPr/>
            <p:nvPr/>
          </p:nvSpPr>
          <p:spPr>
            <a:xfrm>
              <a:off x="283767" y="5345415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1F3FE43-F819-4B2F-B279-6C24A5204080}"/>
                </a:ext>
              </a:extLst>
            </p:cNvPr>
            <p:cNvSpPr/>
            <p:nvPr/>
          </p:nvSpPr>
          <p:spPr>
            <a:xfrm>
              <a:off x="488796" y="5257623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F6DDB59-B412-4E38-9DBA-04BE86B157E0}"/>
                </a:ext>
              </a:extLst>
            </p:cNvPr>
            <p:cNvSpPr/>
            <p:nvPr/>
          </p:nvSpPr>
          <p:spPr>
            <a:xfrm>
              <a:off x="682354" y="5210379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46EAC20F-8B42-43A2-975C-EE25EFBF60BE}"/>
                </a:ext>
              </a:extLst>
            </p:cNvPr>
            <p:cNvSpPr/>
            <p:nvPr/>
          </p:nvSpPr>
          <p:spPr>
            <a:xfrm>
              <a:off x="875912" y="5163133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229BF2FB-A07D-4983-88BD-6ED82B9FF58E}"/>
                </a:ext>
              </a:extLst>
            </p:cNvPr>
            <p:cNvSpPr/>
            <p:nvPr/>
          </p:nvSpPr>
          <p:spPr>
            <a:xfrm>
              <a:off x="1069470" y="5115889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9284E5B-A6AA-4C3A-964C-E5DDC46BBAAD}"/>
                </a:ext>
              </a:extLst>
            </p:cNvPr>
            <p:cNvSpPr/>
            <p:nvPr/>
          </p:nvSpPr>
          <p:spPr>
            <a:xfrm>
              <a:off x="1263028" y="5068644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52C993FC-1767-4650-99D0-10CF7FB668C9}"/>
                </a:ext>
              </a:extLst>
            </p:cNvPr>
            <p:cNvSpPr/>
            <p:nvPr/>
          </p:nvSpPr>
          <p:spPr>
            <a:xfrm>
              <a:off x="1465476" y="5021400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59ED4A8B-3740-4806-9775-D7A87462177C}"/>
                </a:ext>
              </a:extLst>
            </p:cNvPr>
            <p:cNvSpPr/>
            <p:nvPr/>
          </p:nvSpPr>
          <p:spPr>
            <a:xfrm>
              <a:off x="1650144" y="4974154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CE514DD-B6D1-43F5-B6E1-731436474481}"/>
                </a:ext>
              </a:extLst>
            </p:cNvPr>
            <p:cNvSpPr/>
            <p:nvPr/>
          </p:nvSpPr>
          <p:spPr>
            <a:xfrm>
              <a:off x="1858943" y="4926910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102457D3-D960-4608-B9E0-4C00D12EC106}"/>
                </a:ext>
              </a:extLst>
            </p:cNvPr>
            <p:cNvSpPr/>
            <p:nvPr/>
          </p:nvSpPr>
          <p:spPr>
            <a:xfrm>
              <a:off x="2063931" y="4879665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B67CCB1-F136-4C01-8364-AE9168A24FF1}"/>
                </a:ext>
              </a:extLst>
            </p:cNvPr>
            <p:cNvSpPr/>
            <p:nvPr/>
          </p:nvSpPr>
          <p:spPr>
            <a:xfrm>
              <a:off x="2257489" y="4832420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95B1025C-7BA7-4D53-9F53-B20BDFD7E639}"/>
                </a:ext>
              </a:extLst>
            </p:cNvPr>
            <p:cNvSpPr/>
            <p:nvPr/>
          </p:nvSpPr>
          <p:spPr>
            <a:xfrm>
              <a:off x="2451047" y="4785175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52DA5A9F-3B22-472A-BE00-BA0D33C27D0B}"/>
                </a:ext>
              </a:extLst>
            </p:cNvPr>
            <p:cNvSpPr/>
            <p:nvPr/>
          </p:nvSpPr>
          <p:spPr>
            <a:xfrm>
              <a:off x="2644605" y="4737930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DBE46999-C600-49E9-8D35-121C5AA98E5B}"/>
                </a:ext>
              </a:extLst>
            </p:cNvPr>
            <p:cNvSpPr/>
            <p:nvPr/>
          </p:nvSpPr>
          <p:spPr>
            <a:xfrm>
              <a:off x="2838163" y="4690686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E56F51EF-C5BD-4DBD-9193-B4194C3008AC}"/>
                </a:ext>
              </a:extLst>
            </p:cNvPr>
            <p:cNvSpPr/>
            <p:nvPr/>
          </p:nvSpPr>
          <p:spPr>
            <a:xfrm>
              <a:off x="3031721" y="4654871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775F49B4-1210-4E70-90EE-9FAE2454D90D}"/>
                </a:ext>
              </a:extLst>
            </p:cNvPr>
            <p:cNvSpPr/>
            <p:nvPr/>
          </p:nvSpPr>
          <p:spPr>
            <a:xfrm>
              <a:off x="3203282" y="4611436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CDE790A2-DE5B-4E24-84D2-99428CB6C2DC}"/>
                </a:ext>
              </a:extLst>
            </p:cNvPr>
            <p:cNvSpPr/>
            <p:nvPr/>
          </p:nvSpPr>
          <p:spPr>
            <a:xfrm>
              <a:off x="3392538" y="3883719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4035D83-276D-4274-8633-9896173A94A8}"/>
                </a:ext>
              </a:extLst>
            </p:cNvPr>
            <p:cNvSpPr/>
            <p:nvPr/>
          </p:nvSpPr>
          <p:spPr>
            <a:xfrm>
              <a:off x="3555988" y="3987984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804FDEC3-7270-40B1-9421-966E19983757}"/>
                </a:ext>
              </a:extLst>
            </p:cNvPr>
            <p:cNvSpPr/>
            <p:nvPr/>
          </p:nvSpPr>
          <p:spPr>
            <a:xfrm>
              <a:off x="3710834" y="4135692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E0B0D2B5-719A-4886-AFCC-44B465A29C0B}"/>
                </a:ext>
              </a:extLst>
            </p:cNvPr>
            <p:cNvSpPr/>
            <p:nvPr/>
          </p:nvSpPr>
          <p:spPr>
            <a:xfrm>
              <a:off x="3702231" y="4500620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9EF31304-C572-4B0C-84F3-F567F29F8C66}"/>
                </a:ext>
              </a:extLst>
            </p:cNvPr>
            <p:cNvSpPr/>
            <p:nvPr/>
          </p:nvSpPr>
          <p:spPr>
            <a:xfrm>
              <a:off x="3379143" y="4662500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31C956BB-D466-4557-AA08-668C004262D9}"/>
                </a:ext>
              </a:extLst>
            </p:cNvPr>
            <p:cNvSpPr/>
            <p:nvPr/>
          </p:nvSpPr>
          <p:spPr>
            <a:xfrm>
              <a:off x="3537800" y="4740698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28331D5A-620B-4C53-9219-AFCC9622A8CB}"/>
                </a:ext>
              </a:extLst>
            </p:cNvPr>
            <p:cNvSpPr/>
            <p:nvPr/>
          </p:nvSpPr>
          <p:spPr>
            <a:xfrm>
              <a:off x="3700511" y="4848170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A01EB00F-71BD-464C-B801-7FD4F1133404}"/>
                </a:ext>
              </a:extLst>
            </p:cNvPr>
            <p:cNvSpPr/>
            <p:nvPr/>
          </p:nvSpPr>
          <p:spPr>
            <a:xfrm>
              <a:off x="0" y="3429000"/>
              <a:ext cx="410091" cy="2198254"/>
            </a:xfrm>
            <a:prstGeom prst="rect">
              <a:avLst/>
            </a:prstGeom>
            <a:solidFill>
              <a:srgbClr val="459B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3B08BE37-4364-4076-816A-5742C2F251B1}"/>
                </a:ext>
              </a:extLst>
            </p:cNvPr>
            <p:cNvSpPr/>
            <p:nvPr/>
          </p:nvSpPr>
          <p:spPr>
            <a:xfrm>
              <a:off x="2047999" y="4202318"/>
              <a:ext cx="1596639" cy="514374"/>
            </a:xfrm>
            <a:custGeom>
              <a:avLst/>
              <a:gdLst>
                <a:gd name="connsiteX0" fmla="*/ 2176272 w 2828544"/>
                <a:gd name="connsiteY0" fmla="*/ 0 h 902208"/>
                <a:gd name="connsiteX1" fmla="*/ 0 w 2828544"/>
                <a:gd name="connsiteY1" fmla="*/ 457200 h 902208"/>
                <a:gd name="connsiteX2" fmla="*/ 0 w 2828544"/>
                <a:gd name="connsiteY2" fmla="*/ 902208 h 902208"/>
                <a:gd name="connsiteX3" fmla="*/ 2188464 w 2828544"/>
                <a:gd name="connsiteY3" fmla="*/ 469392 h 902208"/>
                <a:gd name="connsiteX4" fmla="*/ 2828544 w 2828544"/>
                <a:gd name="connsiteY4" fmla="*/ 676656 h 902208"/>
                <a:gd name="connsiteX5" fmla="*/ 2828544 w 2828544"/>
                <a:gd name="connsiteY5" fmla="*/ 243840 h 902208"/>
                <a:gd name="connsiteX6" fmla="*/ 2176272 w 2828544"/>
                <a:gd name="connsiteY6" fmla="*/ 0 h 90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544" h="902208">
                  <a:moveTo>
                    <a:pt x="2176272" y="0"/>
                  </a:moveTo>
                  <a:lnTo>
                    <a:pt x="0" y="457200"/>
                  </a:lnTo>
                  <a:lnTo>
                    <a:pt x="0" y="902208"/>
                  </a:lnTo>
                  <a:lnTo>
                    <a:pt x="2188464" y="469392"/>
                  </a:lnTo>
                  <a:lnTo>
                    <a:pt x="2828544" y="676656"/>
                  </a:lnTo>
                  <a:lnTo>
                    <a:pt x="2828544" y="243840"/>
                  </a:lnTo>
                  <a:lnTo>
                    <a:pt x="2176272" y="0"/>
                  </a:lnTo>
                  <a:close/>
                </a:path>
              </a:pathLst>
            </a:cu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CD61AD71-A4E6-472B-8365-9A0F0D38E5A0}"/>
              </a:ext>
            </a:extLst>
          </p:cNvPr>
          <p:cNvGrpSpPr/>
          <p:nvPr/>
        </p:nvGrpSpPr>
        <p:grpSpPr>
          <a:xfrm>
            <a:off x="4035779" y="2630036"/>
            <a:ext cx="4120442" cy="3107998"/>
            <a:chOff x="4035779" y="2630036"/>
            <a:chExt cx="4120442" cy="3107998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DD035C86-7080-4FCD-8153-E2ABAF8E430F}"/>
                </a:ext>
              </a:extLst>
            </p:cNvPr>
            <p:cNvGrpSpPr/>
            <p:nvPr/>
          </p:nvGrpSpPr>
          <p:grpSpPr>
            <a:xfrm>
              <a:off x="5644634" y="2630036"/>
              <a:ext cx="921119" cy="1220172"/>
              <a:chOff x="5679359" y="2630036"/>
              <a:chExt cx="921119" cy="1220172"/>
            </a:xfrm>
          </p:grpSpPr>
          <p:pic>
            <p:nvPicPr>
              <p:cNvPr id="148" name="그래픽 147">
                <a:extLst>
                  <a:ext uri="{FF2B5EF4-FFF2-40B4-BE49-F238E27FC236}">
                    <a16:creationId xmlns:a16="http://schemas.microsoft.com/office/drawing/2014/main" id="{11954923-A6B2-4C33-BABC-A6018494DF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722590" y="2730894"/>
                <a:ext cx="816267" cy="1119314"/>
              </a:xfrm>
              <a:prstGeom prst="rect">
                <a:avLst/>
              </a:prstGeom>
            </p:spPr>
          </p:pic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574CD5B1-E6F6-45E9-B9E6-1CF9B7CD0CF1}"/>
                  </a:ext>
                </a:extLst>
              </p:cNvPr>
              <p:cNvSpPr/>
              <p:nvPr/>
            </p:nvSpPr>
            <p:spPr>
              <a:xfrm>
                <a:off x="5679359" y="2716062"/>
                <a:ext cx="73895" cy="73895"/>
              </a:xfrm>
              <a:prstGeom prst="ellipse">
                <a:avLst/>
              </a:prstGeom>
              <a:solidFill>
                <a:srgbClr val="459B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E1E53F2D-E16E-48EE-8578-F179553F8F76}"/>
                  </a:ext>
                </a:extLst>
              </p:cNvPr>
              <p:cNvSpPr/>
              <p:nvPr/>
            </p:nvSpPr>
            <p:spPr>
              <a:xfrm>
                <a:off x="6104274" y="2630036"/>
                <a:ext cx="73895" cy="73895"/>
              </a:xfrm>
              <a:prstGeom prst="ellipse">
                <a:avLst/>
              </a:prstGeom>
              <a:solidFill>
                <a:srgbClr val="459B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EB5A9D41-650B-4B27-A7C9-02F15596E867}"/>
                  </a:ext>
                </a:extLst>
              </p:cNvPr>
              <p:cNvSpPr/>
              <p:nvPr/>
            </p:nvSpPr>
            <p:spPr>
              <a:xfrm>
                <a:off x="6526583" y="2710847"/>
                <a:ext cx="73895" cy="73895"/>
              </a:xfrm>
              <a:prstGeom prst="ellipse">
                <a:avLst/>
              </a:prstGeom>
              <a:solidFill>
                <a:srgbClr val="459B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9DEC785-2591-4043-A339-793BA017C1BB}"/>
                  </a:ext>
                </a:extLst>
              </p:cNvPr>
              <p:cNvSpPr txBox="1"/>
              <p:nvPr/>
            </p:nvSpPr>
            <p:spPr>
              <a:xfrm>
                <a:off x="5789648" y="2847203"/>
                <a:ext cx="69783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solidFill>
                      <a:srgbClr val="D5CFDA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C  A  U</a:t>
                </a:r>
                <a:endParaRPr lang="ko-KR" altLang="en-US" sz="1100" b="1" dirty="0">
                  <a:solidFill>
                    <a:srgbClr val="D5CFDA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2968E196-8504-4A63-BEDE-47FBFAEF3DED}"/>
                  </a:ext>
                </a:extLst>
              </p:cNvPr>
              <p:cNvSpPr/>
              <p:nvPr/>
            </p:nvSpPr>
            <p:spPr>
              <a:xfrm>
                <a:off x="5850409" y="3166645"/>
                <a:ext cx="572684" cy="572685"/>
              </a:xfrm>
              <a:prstGeom prst="ellipse">
                <a:avLst/>
              </a:prstGeom>
              <a:noFill/>
              <a:ln w="38100">
                <a:solidFill>
                  <a:srgbClr val="D4CE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id="{AF002B41-699B-4156-87D8-9D69798B7DE2}"/>
                  </a:ext>
                </a:extLst>
              </p:cNvPr>
              <p:cNvCxnSpPr>
                <a:cxnSpLocks/>
                <a:stCxn id="153" idx="0"/>
                <a:endCxn id="153" idx="4"/>
              </p:cNvCxnSpPr>
              <p:nvPr/>
            </p:nvCxnSpPr>
            <p:spPr>
              <a:xfrm>
                <a:off x="6136752" y="3166644"/>
                <a:ext cx="0" cy="572685"/>
              </a:xfrm>
              <a:prstGeom prst="line">
                <a:avLst/>
              </a:prstGeom>
              <a:ln w="25400">
                <a:solidFill>
                  <a:srgbClr val="D4CE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C8022EC8-BC69-49A0-8B65-D1E4CD3BD826}"/>
                  </a:ext>
                </a:extLst>
              </p:cNvPr>
              <p:cNvCxnSpPr>
                <a:cxnSpLocks/>
                <a:stCxn id="153" idx="2"/>
                <a:endCxn id="153" idx="6"/>
              </p:cNvCxnSpPr>
              <p:nvPr/>
            </p:nvCxnSpPr>
            <p:spPr>
              <a:xfrm>
                <a:off x="5850410" y="3452986"/>
                <a:ext cx="572684" cy="0"/>
              </a:xfrm>
              <a:prstGeom prst="line">
                <a:avLst/>
              </a:prstGeom>
              <a:ln w="25400">
                <a:solidFill>
                  <a:srgbClr val="D4CE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1B380729-FB99-4A4F-9FFD-281894B42539}"/>
                  </a:ext>
                </a:extLst>
              </p:cNvPr>
              <p:cNvSpPr/>
              <p:nvPr/>
            </p:nvSpPr>
            <p:spPr>
              <a:xfrm>
                <a:off x="5970194" y="3288644"/>
                <a:ext cx="332527" cy="332527"/>
              </a:xfrm>
              <a:prstGeom prst="ellipse">
                <a:avLst/>
              </a:prstGeom>
              <a:noFill/>
              <a:ln w="38100">
                <a:solidFill>
                  <a:srgbClr val="D4CE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id="{16A46926-43C0-483D-B2A1-FF36A20CCA51}"/>
                  </a:ext>
                </a:extLst>
              </p:cNvPr>
              <p:cNvCxnSpPr>
                <a:cxnSpLocks/>
                <a:stCxn id="153" idx="1"/>
                <a:endCxn id="153" idx="5"/>
              </p:cNvCxnSpPr>
              <p:nvPr/>
            </p:nvCxnSpPr>
            <p:spPr>
              <a:xfrm>
                <a:off x="5934278" y="3250512"/>
                <a:ext cx="404950" cy="404950"/>
              </a:xfrm>
              <a:prstGeom prst="line">
                <a:avLst/>
              </a:prstGeom>
              <a:ln w="25400">
                <a:solidFill>
                  <a:srgbClr val="D4CE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BBE64E39-789D-4577-AD79-93ECED000589}"/>
                  </a:ext>
                </a:extLst>
              </p:cNvPr>
              <p:cNvCxnSpPr>
                <a:cxnSpLocks/>
                <a:stCxn id="153" idx="7"/>
                <a:endCxn id="153" idx="3"/>
              </p:cNvCxnSpPr>
              <p:nvPr/>
            </p:nvCxnSpPr>
            <p:spPr>
              <a:xfrm flipH="1">
                <a:off x="5934278" y="3250512"/>
                <a:ext cx="404950" cy="404950"/>
              </a:xfrm>
              <a:prstGeom prst="line">
                <a:avLst/>
              </a:prstGeom>
              <a:ln w="25400">
                <a:solidFill>
                  <a:srgbClr val="D4CE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153C1EA0-353C-4761-9956-0510FA4563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24026" y="3202619"/>
                <a:ext cx="228359" cy="516155"/>
              </a:xfrm>
              <a:prstGeom prst="line">
                <a:avLst/>
              </a:prstGeom>
              <a:ln w="25400">
                <a:solidFill>
                  <a:srgbClr val="D4CE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>
                <a:extLst>
                  <a:ext uri="{FF2B5EF4-FFF2-40B4-BE49-F238E27FC236}">
                    <a16:creationId xmlns:a16="http://schemas.microsoft.com/office/drawing/2014/main" id="{C69564A5-7002-4F45-A3D6-FF3208B3A3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3411" y="3193232"/>
                <a:ext cx="212718" cy="531796"/>
              </a:xfrm>
              <a:prstGeom prst="line">
                <a:avLst/>
              </a:prstGeom>
              <a:ln w="25400">
                <a:solidFill>
                  <a:srgbClr val="D4CE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 259">
                <a:extLst>
                  <a:ext uri="{FF2B5EF4-FFF2-40B4-BE49-F238E27FC236}">
                    <a16:creationId xmlns:a16="http://schemas.microsoft.com/office/drawing/2014/main" id="{95B42C5C-9832-4184-846B-B768A9BE0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6998" y="3349642"/>
                <a:ext cx="528668" cy="225231"/>
              </a:xfrm>
              <a:prstGeom prst="line">
                <a:avLst/>
              </a:prstGeom>
              <a:ln w="25400">
                <a:solidFill>
                  <a:srgbClr val="D4CE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직선 연결선 278">
                <a:extLst>
                  <a:ext uri="{FF2B5EF4-FFF2-40B4-BE49-F238E27FC236}">
                    <a16:creationId xmlns:a16="http://schemas.microsoft.com/office/drawing/2014/main" id="{0DA33B41-8CD5-481F-AE92-0C14A6645E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0740" y="3349642"/>
                <a:ext cx="531795" cy="225231"/>
              </a:xfrm>
              <a:prstGeom prst="line">
                <a:avLst/>
              </a:prstGeom>
              <a:ln w="25400">
                <a:solidFill>
                  <a:srgbClr val="D4CE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6" name="타원 285">
                <a:extLst>
                  <a:ext uri="{FF2B5EF4-FFF2-40B4-BE49-F238E27FC236}">
                    <a16:creationId xmlns:a16="http://schemas.microsoft.com/office/drawing/2014/main" id="{376E7FC0-FDA8-4F97-9854-BABAEC63918D}"/>
                  </a:ext>
                </a:extLst>
              </p:cNvPr>
              <p:cNvSpPr/>
              <p:nvPr/>
            </p:nvSpPr>
            <p:spPr>
              <a:xfrm>
                <a:off x="5979422" y="3297876"/>
                <a:ext cx="314052" cy="314053"/>
              </a:xfrm>
              <a:prstGeom prst="ellipse">
                <a:avLst/>
              </a:prstGeom>
              <a:solidFill>
                <a:srgbClr val="459BFE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CECF4E16-0523-4557-8B52-744053DFF918}"/>
                  </a:ext>
                </a:extLst>
              </p:cNvPr>
              <p:cNvSpPr/>
              <p:nvPr/>
            </p:nvSpPr>
            <p:spPr>
              <a:xfrm rot="18505676">
                <a:off x="6083441" y="3407693"/>
                <a:ext cx="18803" cy="105998"/>
              </a:xfrm>
              <a:prstGeom prst="rect">
                <a:avLst/>
              </a:prstGeom>
              <a:solidFill>
                <a:srgbClr val="D4CE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19782B6C-E721-4A9A-88A0-3129E377A7B6}"/>
                  </a:ext>
                </a:extLst>
              </p:cNvPr>
              <p:cNvSpPr/>
              <p:nvPr/>
            </p:nvSpPr>
            <p:spPr>
              <a:xfrm rot="2077190">
                <a:off x="6167834" y="3364317"/>
                <a:ext cx="18802" cy="155192"/>
              </a:xfrm>
              <a:prstGeom prst="rect">
                <a:avLst/>
              </a:prstGeom>
              <a:solidFill>
                <a:srgbClr val="D4CE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A021A9A9-0221-4A2E-9411-09E97F11CFC3}"/>
                </a:ext>
              </a:extLst>
            </p:cNvPr>
            <p:cNvGrpSpPr/>
            <p:nvPr/>
          </p:nvGrpSpPr>
          <p:grpSpPr>
            <a:xfrm>
              <a:off x="4035779" y="3843618"/>
              <a:ext cx="4120442" cy="1894416"/>
              <a:chOff x="4035779" y="3843618"/>
              <a:chExt cx="4120442" cy="1894416"/>
            </a:xfrm>
          </p:grpSpPr>
          <p:sp>
            <p:nvSpPr>
              <p:cNvPr id="142" name="대각선 줄무늬 141">
                <a:extLst>
                  <a:ext uri="{FF2B5EF4-FFF2-40B4-BE49-F238E27FC236}">
                    <a16:creationId xmlns:a16="http://schemas.microsoft.com/office/drawing/2014/main" id="{EB4C8D89-DD2B-44FF-A1C4-AF815F2E2362}"/>
                  </a:ext>
                </a:extLst>
              </p:cNvPr>
              <p:cNvSpPr/>
              <p:nvPr/>
            </p:nvSpPr>
            <p:spPr>
              <a:xfrm rot="8377849">
                <a:off x="5639181" y="3843618"/>
                <a:ext cx="382949" cy="286009"/>
              </a:xfrm>
              <a:prstGeom prst="diagStripe">
                <a:avLst>
                  <a:gd name="adj" fmla="val 63983"/>
                </a:avLst>
              </a:prstGeom>
              <a:solidFill>
                <a:srgbClr val="459B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대각선 줄무늬 142">
                <a:extLst>
                  <a:ext uri="{FF2B5EF4-FFF2-40B4-BE49-F238E27FC236}">
                    <a16:creationId xmlns:a16="http://schemas.microsoft.com/office/drawing/2014/main" id="{DF37C647-E671-41BF-B824-5E6E70D84AB5}"/>
                  </a:ext>
                </a:extLst>
              </p:cNvPr>
              <p:cNvSpPr/>
              <p:nvPr/>
            </p:nvSpPr>
            <p:spPr>
              <a:xfrm rot="13408672" flipH="1">
                <a:off x="6173323" y="3843618"/>
                <a:ext cx="382949" cy="286009"/>
              </a:xfrm>
              <a:prstGeom prst="diagStripe">
                <a:avLst>
                  <a:gd name="adj" fmla="val 63983"/>
                </a:avLst>
              </a:prstGeom>
              <a:solidFill>
                <a:srgbClr val="459B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AEF648D6-5033-4B5E-B430-4400DEE10557}"/>
                  </a:ext>
                </a:extLst>
              </p:cNvPr>
              <p:cNvSpPr/>
              <p:nvPr/>
            </p:nvSpPr>
            <p:spPr>
              <a:xfrm>
                <a:off x="5775359" y="4117583"/>
                <a:ext cx="641283" cy="828976"/>
              </a:xfrm>
              <a:prstGeom prst="rect">
                <a:avLst/>
              </a:prstGeom>
              <a:solidFill>
                <a:srgbClr val="459B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2D6E9BC9-D239-4A7A-9C54-31AA776C35CD}"/>
                  </a:ext>
                </a:extLst>
              </p:cNvPr>
              <p:cNvSpPr/>
              <p:nvPr/>
            </p:nvSpPr>
            <p:spPr>
              <a:xfrm rot="171734">
                <a:off x="5937038" y="3866600"/>
                <a:ext cx="142623" cy="271427"/>
              </a:xfrm>
              <a:custGeom>
                <a:avLst/>
                <a:gdLst>
                  <a:gd name="connsiteX0" fmla="*/ 304800 w 492369"/>
                  <a:gd name="connsiteY0" fmla="*/ 890954 h 961293"/>
                  <a:gd name="connsiteX1" fmla="*/ 0 w 492369"/>
                  <a:gd name="connsiteY1" fmla="*/ 351693 h 961293"/>
                  <a:gd name="connsiteX2" fmla="*/ 140677 w 492369"/>
                  <a:gd name="connsiteY2" fmla="*/ 0 h 961293"/>
                  <a:gd name="connsiteX3" fmla="*/ 445477 w 492369"/>
                  <a:gd name="connsiteY3" fmla="*/ 257908 h 961293"/>
                  <a:gd name="connsiteX4" fmla="*/ 492369 w 492369"/>
                  <a:gd name="connsiteY4" fmla="*/ 961293 h 961293"/>
                  <a:gd name="connsiteX5" fmla="*/ 375139 w 492369"/>
                  <a:gd name="connsiteY5" fmla="*/ 961293 h 961293"/>
                  <a:gd name="connsiteX0" fmla="*/ 304800 w 492369"/>
                  <a:gd name="connsiteY0" fmla="*/ 890954 h 1065465"/>
                  <a:gd name="connsiteX1" fmla="*/ 0 w 492369"/>
                  <a:gd name="connsiteY1" fmla="*/ 351693 h 1065465"/>
                  <a:gd name="connsiteX2" fmla="*/ 140677 w 492369"/>
                  <a:gd name="connsiteY2" fmla="*/ 0 h 1065465"/>
                  <a:gd name="connsiteX3" fmla="*/ 445477 w 492369"/>
                  <a:gd name="connsiteY3" fmla="*/ 257908 h 1065465"/>
                  <a:gd name="connsiteX4" fmla="*/ 492369 w 492369"/>
                  <a:gd name="connsiteY4" fmla="*/ 961293 h 1065465"/>
                  <a:gd name="connsiteX5" fmla="*/ 433012 w 492369"/>
                  <a:gd name="connsiteY5" fmla="*/ 1065465 h 1065465"/>
                  <a:gd name="connsiteX0" fmla="*/ 304800 w 492369"/>
                  <a:gd name="connsiteY0" fmla="*/ 890954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45477 w 492369"/>
                  <a:gd name="connsiteY3" fmla="*/ 257908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  <a:gd name="connsiteX0" fmla="*/ 304800 w 492369"/>
                  <a:gd name="connsiteY0" fmla="*/ 1029850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45477 w 492369"/>
                  <a:gd name="connsiteY3" fmla="*/ 257908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  <a:gd name="connsiteX0" fmla="*/ 304800 w 492369"/>
                  <a:gd name="connsiteY0" fmla="*/ 1029850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68626 w 492369"/>
                  <a:gd name="connsiteY3" fmla="*/ 246333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  <a:gd name="connsiteX0" fmla="*/ 304800 w 492369"/>
                  <a:gd name="connsiteY0" fmla="*/ 1029850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10753 w 492369"/>
                  <a:gd name="connsiteY3" fmla="*/ 211609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  <a:gd name="connsiteX0" fmla="*/ 304800 w 492369"/>
                  <a:gd name="connsiteY0" fmla="*/ 1029850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10753 w 492369"/>
                  <a:gd name="connsiteY3" fmla="*/ 200034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  <a:gd name="connsiteX0" fmla="*/ 304800 w 492369"/>
                  <a:gd name="connsiteY0" fmla="*/ 1029850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10753 w 492369"/>
                  <a:gd name="connsiteY3" fmla="*/ 246333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2369" h="1030741">
                    <a:moveTo>
                      <a:pt x="304800" y="1029850"/>
                    </a:moveTo>
                    <a:lnTo>
                      <a:pt x="0" y="351693"/>
                    </a:lnTo>
                    <a:lnTo>
                      <a:pt x="140677" y="0"/>
                    </a:lnTo>
                    <a:lnTo>
                      <a:pt x="410753" y="246333"/>
                    </a:lnTo>
                    <a:lnTo>
                      <a:pt x="492369" y="961293"/>
                    </a:lnTo>
                    <a:lnTo>
                      <a:pt x="294116" y="1030741"/>
                    </a:lnTo>
                  </a:path>
                </a:pathLst>
              </a:custGeom>
              <a:solidFill>
                <a:srgbClr val="459BFE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4FC56773-86E9-4D31-AF1A-804F759DAC4B}"/>
                  </a:ext>
                </a:extLst>
              </p:cNvPr>
              <p:cNvSpPr/>
              <p:nvPr/>
            </p:nvSpPr>
            <p:spPr>
              <a:xfrm rot="21428266" flipH="1">
                <a:off x="6116218" y="3873529"/>
                <a:ext cx="142623" cy="271427"/>
              </a:xfrm>
              <a:custGeom>
                <a:avLst/>
                <a:gdLst>
                  <a:gd name="connsiteX0" fmla="*/ 304800 w 492369"/>
                  <a:gd name="connsiteY0" fmla="*/ 890954 h 961293"/>
                  <a:gd name="connsiteX1" fmla="*/ 0 w 492369"/>
                  <a:gd name="connsiteY1" fmla="*/ 351693 h 961293"/>
                  <a:gd name="connsiteX2" fmla="*/ 140677 w 492369"/>
                  <a:gd name="connsiteY2" fmla="*/ 0 h 961293"/>
                  <a:gd name="connsiteX3" fmla="*/ 445477 w 492369"/>
                  <a:gd name="connsiteY3" fmla="*/ 257908 h 961293"/>
                  <a:gd name="connsiteX4" fmla="*/ 492369 w 492369"/>
                  <a:gd name="connsiteY4" fmla="*/ 961293 h 961293"/>
                  <a:gd name="connsiteX5" fmla="*/ 375139 w 492369"/>
                  <a:gd name="connsiteY5" fmla="*/ 961293 h 961293"/>
                  <a:gd name="connsiteX0" fmla="*/ 304800 w 492369"/>
                  <a:gd name="connsiteY0" fmla="*/ 890954 h 1065465"/>
                  <a:gd name="connsiteX1" fmla="*/ 0 w 492369"/>
                  <a:gd name="connsiteY1" fmla="*/ 351693 h 1065465"/>
                  <a:gd name="connsiteX2" fmla="*/ 140677 w 492369"/>
                  <a:gd name="connsiteY2" fmla="*/ 0 h 1065465"/>
                  <a:gd name="connsiteX3" fmla="*/ 445477 w 492369"/>
                  <a:gd name="connsiteY3" fmla="*/ 257908 h 1065465"/>
                  <a:gd name="connsiteX4" fmla="*/ 492369 w 492369"/>
                  <a:gd name="connsiteY4" fmla="*/ 961293 h 1065465"/>
                  <a:gd name="connsiteX5" fmla="*/ 433012 w 492369"/>
                  <a:gd name="connsiteY5" fmla="*/ 1065465 h 1065465"/>
                  <a:gd name="connsiteX0" fmla="*/ 304800 w 492369"/>
                  <a:gd name="connsiteY0" fmla="*/ 890954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45477 w 492369"/>
                  <a:gd name="connsiteY3" fmla="*/ 257908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  <a:gd name="connsiteX0" fmla="*/ 304800 w 492369"/>
                  <a:gd name="connsiteY0" fmla="*/ 1029850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45477 w 492369"/>
                  <a:gd name="connsiteY3" fmla="*/ 257908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  <a:gd name="connsiteX0" fmla="*/ 304800 w 492369"/>
                  <a:gd name="connsiteY0" fmla="*/ 1029850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68626 w 492369"/>
                  <a:gd name="connsiteY3" fmla="*/ 246333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  <a:gd name="connsiteX0" fmla="*/ 304800 w 492369"/>
                  <a:gd name="connsiteY0" fmla="*/ 1029850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10753 w 492369"/>
                  <a:gd name="connsiteY3" fmla="*/ 211609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  <a:gd name="connsiteX0" fmla="*/ 304800 w 492369"/>
                  <a:gd name="connsiteY0" fmla="*/ 1029850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10753 w 492369"/>
                  <a:gd name="connsiteY3" fmla="*/ 200034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  <a:gd name="connsiteX0" fmla="*/ 304800 w 492369"/>
                  <a:gd name="connsiteY0" fmla="*/ 1029850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10753 w 492369"/>
                  <a:gd name="connsiteY3" fmla="*/ 246333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2369" h="1030741">
                    <a:moveTo>
                      <a:pt x="304800" y="1029850"/>
                    </a:moveTo>
                    <a:lnTo>
                      <a:pt x="0" y="351693"/>
                    </a:lnTo>
                    <a:lnTo>
                      <a:pt x="140677" y="0"/>
                    </a:lnTo>
                    <a:lnTo>
                      <a:pt x="410753" y="246333"/>
                    </a:lnTo>
                    <a:lnTo>
                      <a:pt x="492369" y="961293"/>
                    </a:lnTo>
                    <a:lnTo>
                      <a:pt x="294116" y="1030741"/>
                    </a:lnTo>
                  </a:path>
                </a:pathLst>
              </a:custGeom>
              <a:solidFill>
                <a:srgbClr val="459BFE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47" name="그래픽 146">
                <a:extLst>
                  <a:ext uri="{FF2B5EF4-FFF2-40B4-BE49-F238E27FC236}">
                    <a16:creationId xmlns:a16="http://schemas.microsoft.com/office/drawing/2014/main" id="{7F57AADE-E202-4152-AA73-4CE98ACC6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035779" y="4317357"/>
                <a:ext cx="4120442" cy="1420677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2E878-FC69-472D-95B7-C1D2826B367A}"/>
              </a:ext>
            </a:extLst>
          </p:cNvPr>
          <p:cNvGrpSpPr/>
          <p:nvPr/>
        </p:nvGrpSpPr>
        <p:grpSpPr>
          <a:xfrm>
            <a:off x="8199120" y="3727048"/>
            <a:ext cx="4024083" cy="2038038"/>
            <a:chOff x="8199120" y="3727048"/>
            <a:chExt cx="4024083" cy="2038038"/>
          </a:xfrm>
        </p:grpSpPr>
        <p:pic>
          <p:nvPicPr>
            <p:cNvPr id="159" name="그래픽 158">
              <a:extLst>
                <a:ext uri="{FF2B5EF4-FFF2-40B4-BE49-F238E27FC236}">
                  <a16:creationId xmlns:a16="http://schemas.microsoft.com/office/drawing/2014/main" id="{18E8119B-553E-40D3-9C24-50AC35FA3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99120" y="3727048"/>
              <a:ext cx="4024083" cy="2038038"/>
            </a:xfrm>
            <a:prstGeom prst="rect">
              <a:avLst/>
            </a:prstGeom>
          </p:spPr>
        </p:pic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7729DBD-BB28-476D-9C70-C8473BD86805}"/>
                </a:ext>
              </a:extLst>
            </p:cNvPr>
            <p:cNvSpPr/>
            <p:nvPr/>
          </p:nvSpPr>
          <p:spPr>
            <a:xfrm>
              <a:off x="11573400" y="4284845"/>
              <a:ext cx="48723" cy="235031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5D234734-1B62-4C04-83EA-045ED73509AB}"/>
                </a:ext>
              </a:extLst>
            </p:cNvPr>
            <p:cNvSpPr/>
            <p:nvPr/>
          </p:nvSpPr>
          <p:spPr>
            <a:xfrm>
              <a:off x="11748626" y="4284845"/>
              <a:ext cx="48723" cy="235031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B4069CF-6F42-4E9D-9B4B-D4DCBAA6F71F}"/>
                </a:ext>
              </a:extLst>
            </p:cNvPr>
            <p:cNvSpPr/>
            <p:nvPr/>
          </p:nvSpPr>
          <p:spPr>
            <a:xfrm>
              <a:off x="11919980" y="4284845"/>
              <a:ext cx="48723" cy="235031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5E5A137-B14B-4AD6-B23C-792FCA13DE1C}"/>
                </a:ext>
              </a:extLst>
            </p:cNvPr>
            <p:cNvSpPr/>
            <p:nvPr/>
          </p:nvSpPr>
          <p:spPr>
            <a:xfrm>
              <a:off x="11573400" y="4682767"/>
              <a:ext cx="48723" cy="235031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3C89A3C-F051-4EBF-A436-040CBD606615}"/>
                </a:ext>
              </a:extLst>
            </p:cNvPr>
            <p:cNvSpPr/>
            <p:nvPr/>
          </p:nvSpPr>
          <p:spPr>
            <a:xfrm>
              <a:off x="11748626" y="4682767"/>
              <a:ext cx="48723" cy="235031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EECCED6B-077B-4B2B-9D58-D8E5DF65C109}"/>
                </a:ext>
              </a:extLst>
            </p:cNvPr>
            <p:cNvSpPr/>
            <p:nvPr/>
          </p:nvSpPr>
          <p:spPr>
            <a:xfrm>
              <a:off x="11919980" y="4682767"/>
              <a:ext cx="48723" cy="235031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8DD227B-9FB7-4EA0-91B6-12B71049897F}"/>
                </a:ext>
              </a:extLst>
            </p:cNvPr>
            <p:cNvSpPr/>
            <p:nvPr/>
          </p:nvSpPr>
          <p:spPr>
            <a:xfrm>
              <a:off x="11590274" y="5565089"/>
              <a:ext cx="367639" cy="57477"/>
            </a:xfrm>
            <a:prstGeom prst="rect">
              <a:avLst/>
            </a:prstGeom>
            <a:solidFill>
              <a:srgbClr val="459B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B9A01291-F3F8-454E-BC55-9A27EF41993A}"/>
                </a:ext>
              </a:extLst>
            </p:cNvPr>
            <p:cNvSpPr/>
            <p:nvPr/>
          </p:nvSpPr>
          <p:spPr>
            <a:xfrm>
              <a:off x="11518036" y="5613626"/>
              <a:ext cx="515985" cy="44705"/>
            </a:xfrm>
            <a:prstGeom prst="rect">
              <a:avLst/>
            </a:prstGeom>
            <a:solidFill>
              <a:srgbClr val="459B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8744FC4-3717-4F6C-8DAC-998710F65452}"/>
                </a:ext>
              </a:extLst>
            </p:cNvPr>
            <p:cNvSpPr/>
            <p:nvPr/>
          </p:nvSpPr>
          <p:spPr>
            <a:xfrm>
              <a:off x="11530613" y="5348750"/>
              <a:ext cx="94329" cy="222725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27E3034-0FB1-416F-A098-8E496B4185EF}"/>
                </a:ext>
              </a:extLst>
            </p:cNvPr>
            <p:cNvSpPr/>
            <p:nvPr/>
          </p:nvSpPr>
          <p:spPr>
            <a:xfrm>
              <a:off x="11910346" y="5348750"/>
              <a:ext cx="94329" cy="222725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AF3D64AA-C81B-4838-B678-14190A0A09A6}"/>
                </a:ext>
              </a:extLst>
            </p:cNvPr>
            <p:cNvSpPr/>
            <p:nvPr/>
          </p:nvSpPr>
          <p:spPr>
            <a:xfrm>
              <a:off x="11661222" y="5260139"/>
              <a:ext cx="212844" cy="311337"/>
            </a:xfrm>
            <a:custGeom>
              <a:avLst/>
              <a:gdLst>
                <a:gd name="connsiteX0" fmla="*/ 167400 w 335280"/>
                <a:gd name="connsiteY0" fmla="*/ 0 h 495300"/>
                <a:gd name="connsiteX1" fmla="*/ 334800 w 335280"/>
                <a:gd name="connsiteY1" fmla="*/ 137160 h 495300"/>
                <a:gd name="connsiteX2" fmla="*/ 333862 w 335280"/>
                <a:gd name="connsiteY2" fmla="*/ 140970 h 495300"/>
                <a:gd name="connsiteX3" fmla="*/ 335280 w 335280"/>
                <a:gd name="connsiteY3" fmla="*/ 140970 h 495300"/>
                <a:gd name="connsiteX4" fmla="*/ 335280 w 335280"/>
                <a:gd name="connsiteY4" fmla="*/ 495300 h 495300"/>
                <a:gd name="connsiteX5" fmla="*/ 0 w 335280"/>
                <a:gd name="connsiteY5" fmla="*/ 495300 h 495300"/>
                <a:gd name="connsiteX6" fmla="*/ 0 w 335280"/>
                <a:gd name="connsiteY6" fmla="*/ 140970 h 495300"/>
                <a:gd name="connsiteX7" fmla="*/ 938 w 335280"/>
                <a:gd name="connsiteY7" fmla="*/ 140970 h 495300"/>
                <a:gd name="connsiteX8" fmla="*/ 0 w 335280"/>
                <a:gd name="connsiteY8" fmla="*/ 137160 h 495300"/>
                <a:gd name="connsiteX9" fmla="*/ 167400 w 33528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280" h="495300">
                  <a:moveTo>
                    <a:pt x="167400" y="0"/>
                  </a:moveTo>
                  <a:cubicBezTo>
                    <a:pt x="259852" y="0"/>
                    <a:pt x="334800" y="61409"/>
                    <a:pt x="334800" y="137160"/>
                  </a:cubicBezTo>
                  <a:lnTo>
                    <a:pt x="333862" y="140970"/>
                  </a:lnTo>
                  <a:lnTo>
                    <a:pt x="335280" y="140970"/>
                  </a:lnTo>
                  <a:lnTo>
                    <a:pt x="335280" y="495300"/>
                  </a:lnTo>
                  <a:lnTo>
                    <a:pt x="0" y="495300"/>
                  </a:lnTo>
                  <a:lnTo>
                    <a:pt x="0" y="140970"/>
                  </a:lnTo>
                  <a:lnTo>
                    <a:pt x="938" y="140970"/>
                  </a:lnTo>
                  <a:lnTo>
                    <a:pt x="0" y="137160"/>
                  </a:lnTo>
                  <a:cubicBezTo>
                    <a:pt x="0" y="61409"/>
                    <a:pt x="74948" y="0"/>
                    <a:pt x="167400" y="0"/>
                  </a:cubicBezTo>
                  <a:close/>
                </a:path>
              </a:pathLst>
            </a:cu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50F99A6-134B-48A3-8A53-C951C86F96F1}"/>
                </a:ext>
              </a:extLst>
            </p:cNvPr>
            <p:cNvSpPr/>
            <p:nvPr/>
          </p:nvSpPr>
          <p:spPr>
            <a:xfrm>
              <a:off x="11598337" y="5166738"/>
              <a:ext cx="326522" cy="27155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69AC8771-23B2-4FF4-9707-A68A164DA2E8}"/>
                </a:ext>
              </a:extLst>
            </p:cNvPr>
            <p:cNvSpPr/>
            <p:nvPr/>
          </p:nvSpPr>
          <p:spPr>
            <a:xfrm>
              <a:off x="11598336" y="5166738"/>
              <a:ext cx="27424" cy="143694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79B75C56-7DE0-4C89-A380-353C520BB465}"/>
                </a:ext>
              </a:extLst>
            </p:cNvPr>
            <p:cNvSpPr/>
            <p:nvPr/>
          </p:nvSpPr>
          <p:spPr>
            <a:xfrm>
              <a:off x="11898251" y="5166738"/>
              <a:ext cx="27424" cy="143694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F710EEBB-AEF8-4999-8861-4ED74931E424}"/>
                </a:ext>
              </a:extLst>
            </p:cNvPr>
            <p:cNvSpPr/>
            <p:nvPr/>
          </p:nvSpPr>
          <p:spPr>
            <a:xfrm>
              <a:off x="11898252" y="5284087"/>
              <a:ext cx="159633" cy="28738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D017D44A-373D-4AF2-B3A1-F576DCE6DE5E}"/>
                </a:ext>
              </a:extLst>
            </p:cNvPr>
            <p:cNvSpPr/>
            <p:nvPr/>
          </p:nvSpPr>
          <p:spPr>
            <a:xfrm>
              <a:off x="11465309" y="5284087"/>
              <a:ext cx="159633" cy="28738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1A8D911-A964-4DA6-9BCC-B1532BB2CA57}"/>
                </a:ext>
              </a:extLst>
            </p:cNvPr>
            <p:cNvSpPr/>
            <p:nvPr/>
          </p:nvSpPr>
          <p:spPr>
            <a:xfrm>
              <a:off x="11465308" y="5284088"/>
              <a:ext cx="27424" cy="10183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18388CD8-69EB-4CC9-A57D-9B610A8630A8}"/>
                </a:ext>
              </a:extLst>
            </p:cNvPr>
            <p:cNvSpPr/>
            <p:nvPr/>
          </p:nvSpPr>
          <p:spPr>
            <a:xfrm>
              <a:off x="12033698" y="5284088"/>
              <a:ext cx="27424" cy="10183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25528C1C-C62D-4AF9-8B71-1ACAA4EF7B86}"/>
                </a:ext>
              </a:extLst>
            </p:cNvPr>
            <p:cNvSpPr/>
            <p:nvPr/>
          </p:nvSpPr>
          <p:spPr>
            <a:xfrm>
              <a:off x="12033699" y="5358329"/>
              <a:ext cx="79987" cy="28738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B985E27-2DE8-482C-A599-BEB237BB0F28}"/>
                </a:ext>
              </a:extLst>
            </p:cNvPr>
            <p:cNvSpPr/>
            <p:nvPr/>
          </p:nvSpPr>
          <p:spPr>
            <a:xfrm>
              <a:off x="11412097" y="5358329"/>
              <a:ext cx="79987" cy="28738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040D65AD-E7C6-48D6-9EB6-55D1C739C36D}"/>
                </a:ext>
              </a:extLst>
            </p:cNvPr>
            <p:cNvSpPr/>
            <p:nvPr/>
          </p:nvSpPr>
          <p:spPr>
            <a:xfrm>
              <a:off x="10152932" y="5286198"/>
              <a:ext cx="175904" cy="257303"/>
            </a:xfrm>
            <a:custGeom>
              <a:avLst/>
              <a:gdLst>
                <a:gd name="connsiteX0" fmla="*/ 167400 w 335280"/>
                <a:gd name="connsiteY0" fmla="*/ 0 h 495300"/>
                <a:gd name="connsiteX1" fmla="*/ 334800 w 335280"/>
                <a:gd name="connsiteY1" fmla="*/ 137160 h 495300"/>
                <a:gd name="connsiteX2" fmla="*/ 333862 w 335280"/>
                <a:gd name="connsiteY2" fmla="*/ 140970 h 495300"/>
                <a:gd name="connsiteX3" fmla="*/ 335280 w 335280"/>
                <a:gd name="connsiteY3" fmla="*/ 140970 h 495300"/>
                <a:gd name="connsiteX4" fmla="*/ 335280 w 335280"/>
                <a:gd name="connsiteY4" fmla="*/ 495300 h 495300"/>
                <a:gd name="connsiteX5" fmla="*/ 0 w 335280"/>
                <a:gd name="connsiteY5" fmla="*/ 495300 h 495300"/>
                <a:gd name="connsiteX6" fmla="*/ 0 w 335280"/>
                <a:gd name="connsiteY6" fmla="*/ 140970 h 495300"/>
                <a:gd name="connsiteX7" fmla="*/ 938 w 335280"/>
                <a:gd name="connsiteY7" fmla="*/ 140970 h 495300"/>
                <a:gd name="connsiteX8" fmla="*/ 0 w 335280"/>
                <a:gd name="connsiteY8" fmla="*/ 137160 h 495300"/>
                <a:gd name="connsiteX9" fmla="*/ 167400 w 33528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280" h="495300">
                  <a:moveTo>
                    <a:pt x="167400" y="0"/>
                  </a:moveTo>
                  <a:cubicBezTo>
                    <a:pt x="259852" y="0"/>
                    <a:pt x="334800" y="61409"/>
                    <a:pt x="334800" y="137160"/>
                  </a:cubicBezTo>
                  <a:lnTo>
                    <a:pt x="333862" y="140970"/>
                  </a:lnTo>
                  <a:lnTo>
                    <a:pt x="335280" y="140970"/>
                  </a:lnTo>
                  <a:lnTo>
                    <a:pt x="335280" y="495300"/>
                  </a:lnTo>
                  <a:lnTo>
                    <a:pt x="0" y="495300"/>
                  </a:lnTo>
                  <a:lnTo>
                    <a:pt x="0" y="140970"/>
                  </a:lnTo>
                  <a:lnTo>
                    <a:pt x="938" y="140970"/>
                  </a:lnTo>
                  <a:lnTo>
                    <a:pt x="0" y="137160"/>
                  </a:lnTo>
                  <a:cubicBezTo>
                    <a:pt x="0" y="61409"/>
                    <a:pt x="74948" y="0"/>
                    <a:pt x="167400" y="0"/>
                  </a:cubicBezTo>
                  <a:close/>
                </a:path>
              </a:pathLst>
            </a:cu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1CA27091-DB6B-446C-9189-130DFE0D10DA}"/>
                </a:ext>
              </a:extLst>
            </p:cNvPr>
            <p:cNvSpPr/>
            <p:nvPr/>
          </p:nvSpPr>
          <p:spPr>
            <a:xfrm>
              <a:off x="10182923" y="3893131"/>
              <a:ext cx="68562" cy="67887"/>
            </a:xfrm>
            <a:prstGeom prst="ellipse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94F11D1B-65B4-4724-92E2-97E5B084BEA5}"/>
                </a:ext>
              </a:extLst>
            </p:cNvPr>
            <p:cNvSpPr/>
            <p:nvPr/>
          </p:nvSpPr>
          <p:spPr>
            <a:xfrm>
              <a:off x="11754346" y="3865711"/>
              <a:ext cx="43630" cy="135309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FAF14A1-2EAE-4E04-9C6E-66B700D173F9}"/>
                </a:ext>
              </a:extLst>
            </p:cNvPr>
            <p:cNvSpPr/>
            <p:nvPr/>
          </p:nvSpPr>
          <p:spPr>
            <a:xfrm>
              <a:off x="8634246" y="3865711"/>
              <a:ext cx="43630" cy="135309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820F3641-6B64-4C0F-972C-A26C5E4F6571}"/>
                </a:ext>
              </a:extLst>
            </p:cNvPr>
            <p:cNvSpPr/>
            <p:nvPr/>
          </p:nvSpPr>
          <p:spPr>
            <a:xfrm>
              <a:off x="11044853" y="4793134"/>
              <a:ext cx="163504" cy="413359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9765C5C-5D79-47ED-AA13-91CF78631214}"/>
                </a:ext>
              </a:extLst>
            </p:cNvPr>
            <p:cNvSpPr/>
            <p:nvPr/>
          </p:nvSpPr>
          <p:spPr>
            <a:xfrm>
              <a:off x="11044853" y="4261466"/>
              <a:ext cx="163504" cy="271548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62E62F67-B748-4124-BF0B-88CF88EFE4EE}"/>
                </a:ext>
              </a:extLst>
            </p:cNvPr>
            <p:cNvSpPr/>
            <p:nvPr/>
          </p:nvSpPr>
          <p:spPr>
            <a:xfrm>
              <a:off x="9226005" y="4788344"/>
              <a:ext cx="163504" cy="413359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628964B-1D4D-46AF-9093-45CA48AE5E92}"/>
                </a:ext>
              </a:extLst>
            </p:cNvPr>
            <p:cNvSpPr/>
            <p:nvPr/>
          </p:nvSpPr>
          <p:spPr>
            <a:xfrm>
              <a:off x="9226005" y="4256676"/>
              <a:ext cx="163504" cy="271548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B6BEDCC-AE5B-4D86-AA3F-F201AFAD2A57}"/>
                </a:ext>
              </a:extLst>
            </p:cNvPr>
            <p:cNvSpPr/>
            <p:nvPr/>
          </p:nvSpPr>
          <p:spPr>
            <a:xfrm>
              <a:off x="8360913" y="4203420"/>
              <a:ext cx="113537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39CA671A-F1D1-4261-939D-DD7F50173379}"/>
                </a:ext>
              </a:extLst>
            </p:cNvPr>
            <p:cNvSpPr/>
            <p:nvPr/>
          </p:nvSpPr>
          <p:spPr>
            <a:xfrm>
              <a:off x="8622131" y="4198630"/>
              <a:ext cx="113537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B42E30A-26B9-4AEF-B4BF-B841EC236341}"/>
                </a:ext>
              </a:extLst>
            </p:cNvPr>
            <p:cNvSpPr/>
            <p:nvPr/>
          </p:nvSpPr>
          <p:spPr>
            <a:xfrm>
              <a:off x="8883348" y="4201025"/>
              <a:ext cx="113537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1A1C2DC-1041-46DA-9F90-67F4F0C4CD8D}"/>
                </a:ext>
              </a:extLst>
            </p:cNvPr>
            <p:cNvSpPr/>
            <p:nvPr/>
          </p:nvSpPr>
          <p:spPr>
            <a:xfrm>
              <a:off x="8360913" y="4680004"/>
              <a:ext cx="113537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2F2D3F6C-9E35-4449-AA68-F2E539FBE07C}"/>
                </a:ext>
              </a:extLst>
            </p:cNvPr>
            <p:cNvSpPr/>
            <p:nvPr/>
          </p:nvSpPr>
          <p:spPr>
            <a:xfrm>
              <a:off x="8622131" y="4675215"/>
              <a:ext cx="113537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1326795A-4CF8-4C42-A536-B78E8DCB98B6}"/>
                </a:ext>
              </a:extLst>
            </p:cNvPr>
            <p:cNvSpPr/>
            <p:nvPr/>
          </p:nvSpPr>
          <p:spPr>
            <a:xfrm>
              <a:off x="8883348" y="4677610"/>
              <a:ext cx="113537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4A27D94-56E8-4183-B779-AD0AF4A26A6E}"/>
                </a:ext>
              </a:extLst>
            </p:cNvPr>
            <p:cNvSpPr/>
            <p:nvPr/>
          </p:nvSpPr>
          <p:spPr>
            <a:xfrm>
              <a:off x="8356076" y="5156590"/>
              <a:ext cx="113537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7F7D55E5-D23E-4A87-9119-0EB1E28D9C62}"/>
                </a:ext>
              </a:extLst>
            </p:cNvPr>
            <p:cNvSpPr/>
            <p:nvPr/>
          </p:nvSpPr>
          <p:spPr>
            <a:xfrm>
              <a:off x="8617293" y="5151800"/>
              <a:ext cx="113537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B639DE5-65FB-455F-B5C2-995ED53B3F41}"/>
                </a:ext>
              </a:extLst>
            </p:cNvPr>
            <p:cNvSpPr/>
            <p:nvPr/>
          </p:nvSpPr>
          <p:spPr>
            <a:xfrm>
              <a:off x="8878511" y="5156590"/>
              <a:ext cx="113537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CAF4046-CB99-47EF-81E5-9DF3CED72993}"/>
                </a:ext>
              </a:extLst>
            </p:cNvPr>
            <p:cNvSpPr/>
            <p:nvPr/>
          </p:nvSpPr>
          <p:spPr>
            <a:xfrm>
              <a:off x="9521084" y="4256676"/>
              <a:ext cx="337648" cy="271548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A35553B-D088-4274-A04D-55C249CB8A38}"/>
                </a:ext>
              </a:extLst>
            </p:cNvPr>
            <p:cNvSpPr/>
            <p:nvPr/>
          </p:nvSpPr>
          <p:spPr>
            <a:xfrm>
              <a:off x="9976592" y="4234554"/>
              <a:ext cx="113536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2B112CBD-0DD0-4605-9A6E-66E94AEA0463}"/>
                </a:ext>
              </a:extLst>
            </p:cNvPr>
            <p:cNvSpPr/>
            <p:nvPr/>
          </p:nvSpPr>
          <p:spPr>
            <a:xfrm>
              <a:off x="10353907" y="4229764"/>
              <a:ext cx="113536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E57A6FB5-4000-4066-942A-6C0FD8BDB27A}"/>
                </a:ext>
              </a:extLst>
            </p:cNvPr>
            <p:cNvSpPr/>
            <p:nvPr/>
          </p:nvSpPr>
          <p:spPr>
            <a:xfrm>
              <a:off x="10614328" y="4266256"/>
              <a:ext cx="337648" cy="271548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F74F330-C4DC-4893-9327-395B65BFCD56}"/>
                </a:ext>
              </a:extLst>
            </p:cNvPr>
            <p:cNvSpPr/>
            <p:nvPr/>
          </p:nvSpPr>
          <p:spPr>
            <a:xfrm>
              <a:off x="9525921" y="4884140"/>
              <a:ext cx="337648" cy="271548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9FDDE6B-F607-4F08-BCF5-DC47325E104B}"/>
                </a:ext>
              </a:extLst>
            </p:cNvPr>
            <p:cNvSpPr/>
            <p:nvPr/>
          </p:nvSpPr>
          <p:spPr>
            <a:xfrm>
              <a:off x="9976592" y="4866807"/>
              <a:ext cx="113536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6B71549-591F-4745-935C-8266BA4AD0C2}"/>
                </a:ext>
              </a:extLst>
            </p:cNvPr>
            <p:cNvSpPr/>
            <p:nvPr/>
          </p:nvSpPr>
          <p:spPr>
            <a:xfrm>
              <a:off x="10358744" y="4866807"/>
              <a:ext cx="113536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0D851A9-38E8-4BAB-B834-69FCA623A768}"/>
                </a:ext>
              </a:extLst>
            </p:cNvPr>
            <p:cNvSpPr/>
            <p:nvPr/>
          </p:nvSpPr>
          <p:spPr>
            <a:xfrm>
              <a:off x="10619165" y="4888930"/>
              <a:ext cx="337648" cy="271548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F741F77-22C6-4329-8A3D-3BF7383A1B91}"/>
              </a:ext>
            </a:extLst>
          </p:cNvPr>
          <p:cNvSpPr/>
          <p:nvPr/>
        </p:nvSpPr>
        <p:spPr>
          <a:xfrm>
            <a:off x="0" y="5532119"/>
            <a:ext cx="12192000" cy="1325881"/>
          </a:xfrm>
          <a:prstGeom prst="rect">
            <a:avLst/>
          </a:prstGeom>
          <a:solidFill>
            <a:srgbClr val="016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916C82-433F-4D13-BF3A-01BAF17C9542}"/>
              </a:ext>
            </a:extLst>
          </p:cNvPr>
          <p:cNvSpPr txBox="1"/>
          <p:nvPr/>
        </p:nvSpPr>
        <p:spPr>
          <a:xfrm>
            <a:off x="620880" y="533400"/>
            <a:ext cx="11253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VR</a:t>
            </a:r>
            <a:r>
              <a:rPr lang="ko-KR" altLang="en-US" sz="5400" dirty="0"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을 활용한 자동차 운전 시뮬레이션</a:t>
            </a:r>
            <a:endParaRPr lang="en-US" altLang="ko-KR" sz="5400" dirty="0"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최종발표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CE1F7F-0C04-4F54-BD94-FD8F7C7322F9}"/>
              </a:ext>
            </a:extLst>
          </p:cNvPr>
          <p:cNvSpPr txBox="1"/>
          <p:nvPr/>
        </p:nvSpPr>
        <p:spPr>
          <a:xfrm>
            <a:off x="2676208" y="2310384"/>
            <a:ext cx="684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문벼리</a:t>
            </a:r>
            <a:r>
              <a:rPr lang="ko-KR" altLang="en-US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이승민 정동원 최동우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43FC2D4-D792-4A04-9C88-9349F32A530C}"/>
              </a:ext>
            </a:extLst>
          </p:cNvPr>
          <p:cNvSpPr txBox="1"/>
          <p:nvPr/>
        </p:nvSpPr>
        <p:spPr>
          <a:xfrm>
            <a:off x="5168101" y="5901774"/>
            <a:ext cx="18707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가상증강혼합현실</a:t>
            </a:r>
            <a:endParaRPr lang="en-US" altLang="ko-KR" sz="1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박경주 교수님</a:t>
            </a:r>
            <a:endParaRPr lang="en-US" altLang="ko-KR" sz="14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5069237-BCA9-4856-AC67-59BF8CD74DF5}"/>
              </a:ext>
            </a:extLst>
          </p:cNvPr>
          <p:cNvSpPr txBox="1"/>
          <p:nvPr/>
        </p:nvSpPr>
        <p:spPr>
          <a:xfrm>
            <a:off x="-4341352" y="1447755"/>
            <a:ext cx="40172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제목</a:t>
            </a:r>
            <a:r>
              <a:rPr lang="en-US" altLang="ko-KR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: </a:t>
            </a:r>
            <a:r>
              <a:rPr lang="en-US" altLang="ko-KR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Tmon</a:t>
            </a:r>
            <a:r>
              <a:rPr lang="ko-KR" altLang="en-US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몬소리</a:t>
            </a:r>
            <a:r>
              <a:rPr lang="en-US" altLang="ko-KR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OTF Black: </a:t>
            </a:r>
            <a:r>
              <a:rPr lang="en-US" altLang="ko-KR" dirty="0">
                <a:hlinkClick r:id="rId9"/>
              </a:rPr>
              <a:t>https://brunch.co.kr/@creative/32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소제목</a:t>
            </a:r>
            <a:r>
              <a:rPr lang="en-US" altLang="ko-KR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에스코어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드림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6Bold,</a:t>
            </a:r>
            <a:r>
              <a:rPr lang="en-US" altLang="ko-KR" dirty="0"/>
              <a:t>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7Extrabold,</a:t>
            </a:r>
            <a:r>
              <a:rPr lang="en-US" altLang="ko-KR" dirty="0"/>
              <a:t> </a:t>
            </a:r>
            <a:r>
              <a:rPr lang="en-US" altLang="ko-KR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9Black:</a:t>
            </a:r>
            <a:r>
              <a:rPr lang="en-US" altLang="ko-KR" dirty="0"/>
              <a:t> </a:t>
            </a:r>
            <a:r>
              <a:rPr lang="en-US" altLang="ko-KR" dirty="0">
                <a:hlinkClick r:id="rId10"/>
              </a:rPr>
              <a:t>https://www.s-core.co.kr/who-we-are/font/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내용 텍스트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</a:t>
            </a:r>
            <a:r>
              <a:rPr lang="en-US" altLang="ko-KR" dirty="0"/>
              <a:t> </a:t>
            </a:r>
            <a:r>
              <a:rPr lang="en-US" altLang="ko-KR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KoPubWorld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돋움체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Medium,</a:t>
            </a:r>
            <a:r>
              <a:rPr lang="en-US" altLang="ko-KR" dirty="0"/>
              <a:t> </a:t>
            </a:r>
            <a:r>
              <a:rPr lang="en-US" altLang="ko-KR" dirty="0" err="1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Probold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</a:t>
            </a:r>
            <a:r>
              <a:rPr lang="en-US" altLang="ko-KR" dirty="0"/>
              <a:t> </a:t>
            </a:r>
            <a:r>
              <a:rPr lang="en-US" altLang="ko-KR" dirty="0">
                <a:hlinkClick r:id="rId11"/>
              </a:rPr>
              <a:t>http://www.kopus.org/Biz/electronic/Font.aspx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3978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3" y="592436"/>
            <a:ext cx="51200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맵 구성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253537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직사각형, 사각형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61FC62D-8B52-C5C6-112B-D44A9281D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47" y="1450424"/>
            <a:ext cx="9429492" cy="46014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D22DDC-7CB5-546D-0F6F-663FCB3FE9A5}"/>
              </a:ext>
            </a:extLst>
          </p:cNvPr>
          <p:cNvSpPr txBox="1"/>
          <p:nvPr/>
        </p:nvSpPr>
        <p:spPr>
          <a:xfrm>
            <a:off x="3308883" y="6136501"/>
            <a:ext cx="596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도심외곽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: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야생동물 출현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//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도심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: </a:t>
            </a: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길건너는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사람 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&amp;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신호등</a:t>
            </a:r>
          </a:p>
        </p:txBody>
      </p:sp>
    </p:spTree>
    <p:extLst>
      <p:ext uri="{BB962C8B-B14F-4D97-AF65-F5344CB8AC3E}">
        <p14:creationId xmlns:p14="http://schemas.microsoft.com/office/powerpoint/2010/main" val="2839349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3" y="592436"/>
            <a:ext cx="51200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맵 구성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253537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직사각형, 사각형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C8ABE09-2AB8-A514-2873-ED4BD95B7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128" y="1384742"/>
            <a:ext cx="10002028" cy="488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4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B64A64E-4E6E-48C2-AA8E-63D1E6206BD9}"/>
              </a:ext>
            </a:extLst>
          </p:cNvPr>
          <p:cNvGrpSpPr/>
          <p:nvPr/>
        </p:nvGrpSpPr>
        <p:grpSpPr>
          <a:xfrm>
            <a:off x="8668393" y="1840193"/>
            <a:ext cx="393008" cy="393008"/>
            <a:chOff x="8592368" y="1895263"/>
            <a:chExt cx="393008" cy="39300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38FFFC5-5A1E-4198-9704-3FFF582C660E}"/>
                </a:ext>
              </a:extLst>
            </p:cNvPr>
            <p:cNvSpPr/>
            <p:nvPr/>
          </p:nvSpPr>
          <p:spPr>
            <a:xfrm>
              <a:off x="8735557" y="1895263"/>
              <a:ext cx="249819" cy="249819"/>
            </a:xfrm>
            <a:prstGeom prst="rect">
              <a:avLst/>
            </a:prstGeom>
            <a:noFill/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62D065A-C543-44CB-BAFE-9B8A85F9E60F}"/>
                </a:ext>
              </a:extLst>
            </p:cNvPr>
            <p:cNvSpPr/>
            <p:nvPr/>
          </p:nvSpPr>
          <p:spPr>
            <a:xfrm>
              <a:off x="8592368" y="1985990"/>
              <a:ext cx="302281" cy="302281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EA066B-195F-4F36-B4DD-71D9DC603274}"/>
              </a:ext>
            </a:extLst>
          </p:cNvPr>
          <p:cNvSpPr/>
          <p:nvPr/>
        </p:nvSpPr>
        <p:spPr>
          <a:xfrm>
            <a:off x="3395330" y="2105247"/>
            <a:ext cx="5401340" cy="2647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EA343E-2D46-425B-894B-768E973DB658}"/>
              </a:ext>
            </a:extLst>
          </p:cNvPr>
          <p:cNvSpPr txBox="1"/>
          <p:nvPr/>
        </p:nvSpPr>
        <p:spPr>
          <a:xfrm>
            <a:off x="4730188" y="3820165"/>
            <a:ext cx="2731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BC6F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 방법</a:t>
            </a:r>
            <a:endParaRPr lang="en-US" altLang="ko-KR" sz="2800" dirty="0">
              <a:solidFill>
                <a:srgbClr val="7BC6FF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35F49E-2DCB-4B5D-9309-2DDAFB6D56CF}"/>
              </a:ext>
            </a:extLst>
          </p:cNvPr>
          <p:cNvSpPr txBox="1"/>
          <p:nvPr/>
        </p:nvSpPr>
        <p:spPr>
          <a:xfrm>
            <a:off x="5563722" y="2360556"/>
            <a:ext cx="10645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dirty="0">
                <a:solidFill>
                  <a:srgbClr val="7BC6F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971CA0C-1BE8-40C8-8D6C-BC62A4BDBC74}"/>
              </a:ext>
            </a:extLst>
          </p:cNvPr>
          <p:cNvGrpSpPr/>
          <p:nvPr/>
        </p:nvGrpSpPr>
        <p:grpSpPr>
          <a:xfrm flipH="1">
            <a:off x="3126851" y="1838739"/>
            <a:ext cx="393008" cy="393008"/>
            <a:chOff x="8592368" y="1895263"/>
            <a:chExt cx="393008" cy="39300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D41E7B3-CFAD-41B2-A568-9DEC688BF692}"/>
                </a:ext>
              </a:extLst>
            </p:cNvPr>
            <p:cNvSpPr/>
            <p:nvPr/>
          </p:nvSpPr>
          <p:spPr>
            <a:xfrm>
              <a:off x="8735557" y="1895263"/>
              <a:ext cx="249819" cy="249819"/>
            </a:xfrm>
            <a:prstGeom prst="rect">
              <a:avLst/>
            </a:prstGeom>
            <a:noFill/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0F01EFC-AF98-48AD-815C-C6364AF3B538}"/>
                </a:ext>
              </a:extLst>
            </p:cNvPr>
            <p:cNvSpPr/>
            <p:nvPr/>
          </p:nvSpPr>
          <p:spPr>
            <a:xfrm>
              <a:off x="8592368" y="1985990"/>
              <a:ext cx="302281" cy="302281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B6F47AE-D8EF-4F1A-8426-37F8B79809EB}"/>
              </a:ext>
            </a:extLst>
          </p:cNvPr>
          <p:cNvGrpSpPr/>
          <p:nvPr/>
        </p:nvGrpSpPr>
        <p:grpSpPr>
          <a:xfrm flipV="1">
            <a:off x="8666488" y="4625303"/>
            <a:ext cx="393008" cy="393008"/>
            <a:chOff x="8592368" y="1895263"/>
            <a:chExt cx="393008" cy="39300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A12CA10-4132-4F3B-B42E-8C2C8435AF42}"/>
                </a:ext>
              </a:extLst>
            </p:cNvPr>
            <p:cNvSpPr/>
            <p:nvPr/>
          </p:nvSpPr>
          <p:spPr>
            <a:xfrm>
              <a:off x="8735557" y="1895263"/>
              <a:ext cx="249819" cy="249819"/>
            </a:xfrm>
            <a:prstGeom prst="rect">
              <a:avLst/>
            </a:prstGeom>
            <a:noFill/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429FE9E-2A6F-4215-837D-009BA10D470C}"/>
                </a:ext>
              </a:extLst>
            </p:cNvPr>
            <p:cNvSpPr/>
            <p:nvPr/>
          </p:nvSpPr>
          <p:spPr>
            <a:xfrm>
              <a:off x="8592368" y="1985990"/>
              <a:ext cx="302281" cy="302281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425B14D-EDB0-4D5C-B36F-B50E6E587B8B}"/>
              </a:ext>
            </a:extLst>
          </p:cNvPr>
          <p:cNvGrpSpPr/>
          <p:nvPr/>
        </p:nvGrpSpPr>
        <p:grpSpPr>
          <a:xfrm flipH="1" flipV="1">
            <a:off x="3128653" y="4623398"/>
            <a:ext cx="393008" cy="393008"/>
            <a:chOff x="8592368" y="1895263"/>
            <a:chExt cx="393008" cy="3930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BBE6F45-40D4-40D0-B114-9D872D36E5CF}"/>
                </a:ext>
              </a:extLst>
            </p:cNvPr>
            <p:cNvSpPr/>
            <p:nvPr/>
          </p:nvSpPr>
          <p:spPr>
            <a:xfrm>
              <a:off x="8735557" y="1895263"/>
              <a:ext cx="249819" cy="249819"/>
            </a:xfrm>
            <a:prstGeom prst="rect">
              <a:avLst/>
            </a:prstGeom>
            <a:noFill/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AD71B5A-D0E9-466C-8485-6CEA3D09889B}"/>
                </a:ext>
              </a:extLst>
            </p:cNvPr>
            <p:cNvSpPr/>
            <p:nvPr/>
          </p:nvSpPr>
          <p:spPr>
            <a:xfrm>
              <a:off x="8592368" y="1985990"/>
              <a:ext cx="302281" cy="302281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2917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95A51F-B59B-462C-AE10-3EA1419E1108}"/>
              </a:ext>
            </a:extLst>
          </p:cNvPr>
          <p:cNvSpPr/>
          <p:nvPr/>
        </p:nvSpPr>
        <p:spPr>
          <a:xfrm>
            <a:off x="786700" y="1544595"/>
            <a:ext cx="6272951" cy="4510071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9CB2E-3F53-4F9F-B5BE-0BD6AE22FDB5}"/>
              </a:ext>
            </a:extLst>
          </p:cNvPr>
          <p:cNvSpPr txBox="1"/>
          <p:nvPr/>
        </p:nvSpPr>
        <p:spPr>
          <a:xfrm>
            <a:off x="894163" y="1719406"/>
            <a:ext cx="5960707" cy="418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Occulus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컨트롤러를 통해 </a:t>
            </a: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휠을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조작할 수 있도록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함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Occulus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컨트롤러를 통해 기어를 변경할 수 있도록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함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(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전진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후진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2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가지 조작만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휠의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상태와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Occulus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컨트롤러의 입력 값을 통해 자동차가 움직일 수 있도록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함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자동차의 동작에 따라 적절한 사운드가 발생할 수 있도록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함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미니맵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네비게이션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통해 목표 지점까지의 </a:t>
            </a: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방향를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알 수 있도록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함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3" y="592436"/>
            <a:ext cx="51200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플레이어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자동차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6B1C0A3-E7E7-ACD1-B8B8-CC63373F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08" y="2271335"/>
            <a:ext cx="4490635" cy="258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53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95A51F-B59B-462C-AE10-3EA1419E1108}"/>
              </a:ext>
            </a:extLst>
          </p:cNvPr>
          <p:cNvSpPr/>
          <p:nvPr/>
        </p:nvSpPr>
        <p:spPr>
          <a:xfrm>
            <a:off x="786700" y="1544595"/>
            <a:ext cx="10511137" cy="4510071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9CB2E-3F53-4F9F-B5BE-0BD6AE22FDB5}"/>
              </a:ext>
            </a:extLst>
          </p:cNvPr>
          <p:cNvSpPr txBox="1"/>
          <p:nvPr/>
        </p:nvSpPr>
        <p:spPr>
          <a:xfrm>
            <a:off x="806143" y="1800314"/>
            <a:ext cx="10349537" cy="387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컨트롤러의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HandTrigger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중지에 위치한 버튼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통해 악셀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브레이크를 밟을 수 있음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PrimaryHandTrigger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왼손에 드는 컨트롤러에 위치한 버튼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통해 악셀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SecondaryHandTrigger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오른손에 드는 컨트롤러에 위치한 버튼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통해 브레이크를 밟을 수 있음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해당 버튼의 입력 값을 받아와 후방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WheelCollider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MotorTorque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값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브레이크 시에는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brake Torque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값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결정함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Gear.cs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컴포넌트의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state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값을 통해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MotorTorque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 부호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(+ or -)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 결정됨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SteeringWheel.cs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컴포넌트의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steering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값을 통해 전방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Wheelcollider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SteerAngle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값이 결정됨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해당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SteerAngle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값은 </a:t>
            </a: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애커만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조향법의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공식에 따라 회전 시의 기울어짐을 최소로 하도록 결정됨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3" y="592436"/>
            <a:ext cx="51200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플레이어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자동차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996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3" y="592436"/>
            <a:ext cx="51200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플레이어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자동차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39C3A95-5823-25E1-857A-BCED65DF3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34" y="1682335"/>
            <a:ext cx="9852363" cy="429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6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95A51F-B59B-462C-AE10-3EA1419E1108}"/>
              </a:ext>
            </a:extLst>
          </p:cNvPr>
          <p:cNvSpPr/>
          <p:nvPr/>
        </p:nvSpPr>
        <p:spPr>
          <a:xfrm>
            <a:off x="786700" y="1544595"/>
            <a:ext cx="10511137" cy="1180317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9CB2E-3F53-4F9F-B5BE-0BD6AE22FDB5}"/>
              </a:ext>
            </a:extLst>
          </p:cNvPr>
          <p:cNvSpPr txBox="1"/>
          <p:nvPr/>
        </p:nvSpPr>
        <p:spPr>
          <a:xfrm>
            <a:off x="806143" y="1800314"/>
            <a:ext cx="10349537" cy="656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ct val="106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자동차의 속도 값에 따라 엔진음의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pitch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값을 조정하여 엔진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rpm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 올라가는 것을 소리로 표현함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2" y="592436"/>
            <a:ext cx="5466641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플레이어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자동차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사운드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10CE8D7-A930-1584-CD18-5B7CF1071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885" y="2980631"/>
            <a:ext cx="8690230" cy="300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95A51F-B59B-462C-AE10-3EA1419E1108}"/>
              </a:ext>
            </a:extLst>
          </p:cNvPr>
          <p:cNvSpPr/>
          <p:nvPr/>
        </p:nvSpPr>
        <p:spPr>
          <a:xfrm>
            <a:off x="786700" y="2752206"/>
            <a:ext cx="10845667" cy="3302460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9CB2E-3F53-4F9F-B5BE-0BD6AE22FDB5}"/>
              </a:ext>
            </a:extLst>
          </p:cNvPr>
          <p:cNvSpPr txBox="1"/>
          <p:nvPr/>
        </p:nvSpPr>
        <p:spPr>
          <a:xfrm>
            <a:off x="953964" y="2885644"/>
            <a:ext cx="10511137" cy="3033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ct val="106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SteeringWheel.cs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스크립트를 통해 구현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6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OVRCameraRig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 자식 오브젝트로 존재하는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Hand Object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로부터 트리거 이벤트를 받아 동작함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6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컨트롤러를 핸들의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Box Collider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내부에 위치시킨 상태에서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컨트롤러의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IndexTrigger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검지에 위치한 버튼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누르면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핸들을 잡을 수 있음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6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핸들을 잡은 상태에선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잡은 쪽 손 컨트롤러의 회전 값에 따라 핸들이 회전하게 됨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6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양손 모두 잡은 경우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두 컨트롤러의 회전 값의 중간을 계산하여 핸들이 회전함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6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핸들의 회전 값에 따라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steering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변수 값이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-1 ~ 1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사이로 정해지게 됨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6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해당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steering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값에 따라 자동차가 회전함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2" y="592436"/>
            <a:ext cx="556467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플레이어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자동차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)-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휠 조작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A00D1E7-5D91-B8D8-1D5C-4F2A9DC0A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313" y="458998"/>
            <a:ext cx="5731510" cy="213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8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95A51F-B59B-462C-AE10-3EA1419E1108}"/>
              </a:ext>
            </a:extLst>
          </p:cNvPr>
          <p:cNvSpPr/>
          <p:nvPr/>
        </p:nvSpPr>
        <p:spPr>
          <a:xfrm>
            <a:off x="786700" y="1544595"/>
            <a:ext cx="7510275" cy="4510071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9CB2E-3F53-4F9F-B5BE-0BD6AE22FDB5}"/>
              </a:ext>
            </a:extLst>
          </p:cNvPr>
          <p:cNvSpPr txBox="1"/>
          <p:nvPr/>
        </p:nvSpPr>
        <p:spPr>
          <a:xfrm>
            <a:off x="894163" y="1674436"/>
            <a:ext cx="7290467" cy="4189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ct val="20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Gear.cs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스크립트를 통해 구현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20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OVRCameraRig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 자식 오브젝트로 존재하는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Hand Object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로부터 트리거 이벤트를 받아 동작함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20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컨트롤러를 기어의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box Collider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내부에 위치시킨 상태에서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컨트롤러의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IndexTrigger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검지에 위치한 버튼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누르면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기어가 변경됨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20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기어의 상태는 </a:t>
            </a: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미니맵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아래의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Drive, Reverse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텍스트를 통해 알 수 있음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기어 변경 시 효과음도 존재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3" y="592436"/>
            <a:ext cx="566960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플레이어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자동차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)-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기어 변경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158C8AC-1197-1BDC-7A73-709B4B401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443" y="765201"/>
            <a:ext cx="2970582" cy="25800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D7D593-4750-429E-A03B-D438EBF64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275" y="3503162"/>
            <a:ext cx="2681025" cy="270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95A51F-B59B-462C-AE10-3EA1419E1108}"/>
              </a:ext>
            </a:extLst>
          </p:cNvPr>
          <p:cNvSpPr/>
          <p:nvPr/>
        </p:nvSpPr>
        <p:spPr>
          <a:xfrm>
            <a:off x="786701" y="1544595"/>
            <a:ext cx="6016435" cy="4581878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9CB2E-3F53-4F9F-B5BE-0BD6AE22FDB5}"/>
              </a:ext>
            </a:extLst>
          </p:cNvPr>
          <p:cNvSpPr txBox="1"/>
          <p:nvPr/>
        </p:nvSpPr>
        <p:spPr>
          <a:xfrm>
            <a:off x="906150" y="2455512"/>
            <a:ext cx="5777536" cy="2322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ct val="20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자동차의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child object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 </a:t>
            </a: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미니맵을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위한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Icon Mesh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와 </a:t>
            </a: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미니맵용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Camera</a:t>
            </a: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배치함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20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하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늘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에서 아래방향을 찍도록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Camera</a:t>
            </a: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회전한 후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Culling Mask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에서 </a:t>
            </a: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미니맵에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표시할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Layer</a:t>
            </a: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선택함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2" y="592436"/>
            <a:ext cx="577753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플레이어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자동차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미니맵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E66BFDF-7EEA-C028-BF9B-B1005C04C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757" y="2000478"/>
            <a:ext cx="4437380" cy="263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6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B64A64E-4E6E-48C2-AA8E-63D1E6206BD9}"/>
              </a:ext>
            </a:extLst>
          </p:cNvPr>
          <p:cNvGrpSpPr/>
          <p:nvPr/>
        </p:nvGrpSpPr>
        <p:grpSpPr>
          <a:xfrm>
            <a:off x="8668393" y="1840193"/>
            <a:ext cx="393008" cy="393008"/>
            <a:chOff x="8592368" y="1895263"/>
            <a:chExt cx="393008" cy="39300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38FFFC5-5A1E-4198-9704-3FFF582C660E}"/>
                </a:ext>
              </a:extLst>
            </p:cNvPr>
            <p:cNvSpPr/>
            <p:nvPr/>
          </p:nvSpPr>
          <p:spPr>
            <a:xfrm>
              <a:off x="8735557" y="1895263"/>
              <a:ext cx="249819" cy="249819"/>
            </a:xfrm>
            <a:prstGeom prst="rect">
              <a:avLst/>
            </a:prstGeom>
            <a:noFill/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62D065A-C543-44CB-BAFE-9B8A85F9E60F}"/>
                </a:ext>
              </a:extLst>
            </p:cNvPr>
            <p:cNvSpPr/>
            <p:nvPr/>
          </p:nvSpPr>
          <p:spPr>
            <a:xfrm>
              <a:off x="8592368" y="1985990"/>
              <a:ext cx="302281" cy="302281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EA066B-195F-4F36-B4DD-71D9DC603274}"/>
              </a:ext>
            </a:extLst>
          </p:cNvPr>
          <p:cNvSpPr/>
          <p:nvPr/>
        </p:nvSpPr>
        <p:spPr>
          <a:xfrm>
            <a:off x="3395330" y="2105247"/>
            <a:ext cx="5401340" cy="2647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EA343E-2D46-425B-894B-768E973DB658}"/>
              </a:ext>
            </a:extLst>
          </p:cNvPr>
          <p:cNvSpPr txBox="1"/>
          <p:nvPr/>
        </p:nvSpPr>
        <p:spPr>
          <a:xfrm>
            <a:off x="4730188" y="3530025"/>
            <a:ext cx="2731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BC6F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게임 개요</a:t>
            </a:r>
            <a:endParaRPr lang="en-US" altLang="ko-KR" sz="2800" dirty="0">
              <a:solidFill>
                <a:srgbClr val="7BC6FF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35F49E-2DCB-4B5D-9309-2DDAFB6D56CF}"/>
              </a:ext>
            </a:extLst>
          </p:cNvPr>
          <p:cNvSpPr txBox="1"/>
          <p:nvPr/>
        </p:nvSpPr>
        <p:spPr>
          <a:xfrm>
            <a:off x="5563722" y="2360556"/>
            <a:ext cx="10645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dirty="0">
                <a:solidFill>
                  <a:srgbClr val="7BC6F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01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971CA0C-1BE8-40C8-8D6C-BC62A4BDBC74}"/>
              </a:ext>
            </a:extLst>
          </p:cNvPr>
          <p:cNvGrpSpPr/>
          <p:nvPr/>
        </p:nvGrpSpPr>
        <p:grpSpPr>
          <a:xfrm flipH="1">
            <a:off x="3126851" y="1838739"/>
            <a:ext cx="393008" cy="393008"/>
            <a:chOff x="8592368" y="1895263"/>
            <a:chExt cx="393008" cy="39300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D41E7B3-CFAD-41B2-A568-9DEC688BF692}"/>
                </a:ext>
              </a:extLst>
            </p:cNvPr>
            <p:cNvSpPr/>
            <p:nvPr/>
          </p:nvSpPr>
          <p:spPr>
            <a:xfrm>
              <a:off x="8735557" y="1895263"/>
              <a:ext cx="249819" cy="249819"/>
            </a:xfrm>
            <a:prstGeom prst="rect">
              <a:avLst/>
            </a:prstGeom>
            <a:noFill/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0F01EFC-AF98-48AD-815C-C6364AF3B538}"/>
                </a:ext>
              </a:extLst>
            </p:cNvPr>
            <p:cNvSpPr/>
            <p:nvPr/>
          </p:nvSpPr>
          <p:spPr>
            <a:xfrm>
              <a:off x="8592368" y="1985990"/>
              <a:ext cx="302281" cy="302281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B6F47AE-D8EF-4F1A-8426-37F8B79809EB}"/>
              </a:ext>
            </a:extLst>
          </p:cNvPr>
          <p:cNvGrpSpPr/>
          <p:nvPr/>
        </p:nvGrpSpPr>
        <p:grpSpPr>
          <a:xfrm flipV="1">
            <a:off x="8666488" y="4625303"/>
            <a:ext cx="393008" cy="393008"/>
            <a:chOff x="8592368" y="1895263"/>
            <a:chExt cx="393008" cy="39300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A12CA10-4132-4F3B-B42E-8C2C8435AF42}"/>
                </a:ext>
              </a:extLst>
            </p:cNvPr>
            <p:cNvSpPr/>
            <p:nvPr/>
          </p:nvSpPr>
          <p:spPr>
            <a:xfrm>
              <a:off x="8735557" y="1895263"/>
              <a:ext cx="249819" cy="249819"/>
            </a:xfrm>
            <a:prstGeom prst="rect">
              <a:avLst/>
            </a:prstGeom>
            <a:noFill/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429FE9E-2A6F-4215-837D-009BA10D470C}"/>
                </a:ext>
              </a:extLst>
            </p:cNvPr>
            <p:cNvSpPr/>
            <p:nvPr/>
          </p:nvSpPr>
          <p:spPr>
            <a:xfrm>
              <a:off x="8592368" y="1985990"/>
              <a:ext cx="302281" cy="302281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425B14D-EDB0-4D5C-B36F-B50E6E587B8B}"/>
              </a:ext>
            </a:extLst>
          </p:cNvPr>
          <p:cNvGrpSpPr/>
          <p:nvPr/>
        </p:nvGrpSpPr>
        <p:grpSpPr>
          <a:xfrm flipH="1" flipV="1">
            <a:off x="3128653" y="4623398"/>
            <a:ext cx="393008" cy="393008"/>
            <a:chOff x="8592368" y="1895263"/>
            <a:chExt cx="393008" cy="3930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BBE6F45-40D4-40D0-B114-9D872D36E5CF}"/>
                </a:ext>
              </a:extLst>
            </p:cNvPr>
            <p:cNvSpPr/>
            <p:nvPr/>
          </p:nvSpPr>
          <p:spPr>
            <a:xfrm>
              <a:off x="8735557" y="1895263"/>
              <a:ext cx="249819" cy="249819"/>
            </a:xfrm>
            <a:prstGeom prst="rect">
              <a:avLst/>
            </a:prstGeom>
            <a:noFill/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AD71B5A-D0E9-466C-8485-6CEA3D09889B}"/>
                </a:ext>
              </a:extLst>
            </p:cNvPr>
            <p:cNvSpPr/>
            <p:nvPr/>
          </p:nvSpPr>
          <p:spPr>
            <a:xfrm>
              <a:off x="8592368" y="1985990"/>
              <a:ext cx="302281" cy="302281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91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95A51F-B59B-462C-AE10-3EA1419E1108}"/>
              </a:ext>
            </a:extLst>
          </p:cNvPr>
          <p:cNvSpPr/>
          <p:nvPr/>
        </p:nvSpPr>
        <p:spPr>
          <a:xfrm>
            <a:off x="786701" y="1544595"/>
            <a:ext cx="10499149" cy="2406457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9CB2E-3F53-4F9F-B5BE-0BD6AE22FDB5}"/>
              </a:ext>
            </a:extLst>
          </p:cNvPr>
          <p:cNvSpPr txBox="1"/>
          <p:nvPr/>
        </p:nvSpPr>
        <p:spPr>
          <a:xfrm>
            <a:off x="906149" y="1825251"/>
            <a:ext cx="10235983" cy="1802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ts val="28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배달주문 시작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음식 </a:t>
            </a:r>
            <a:r>
              <a:rPr lang="ko-KR" altLang="ko-KR" sz="1800" dirty="0" err="1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받아오기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배달지까지 운</a:t>
            </a:r>
            <a:r>
              <a:rPr lang="ko-KR" altLang="en-US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반하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기의 순서로 배달을 진행할 수 있다</a:t>
            </a:r>
            <a:r>
              <a:rPr lang="ko-KR" altLang="ko-KR" sz="2000" dirty="0">
                <a:effectLst/>
              </a:rPr>
              <a:t> </a:t>
            </a:r>
            <a:endParaRPr lang="en-US" altLang="ko-KR" sz="2000" dirty="0">
              <a:effectLst/>
            </a:endParaRPr>
          </a:p>
          <a:p>
            <a:pPr marL="342900" lvl="0" indent="-342900" algn="just" latinLnBrk="1">
              <a:lnSpc>
                <a:spcPts val="28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배달 시작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진행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결과에 대한 정보를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UI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통해 얻을 수 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 latinLnBrk="1">
              <a:lnSpc>
                <a:spcPts val="28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주문 시작 함수가 호출되면 주문에 관한 데이터를 파라미터로 받아 아래의 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Data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에 반영함</a:t>
            </a:r>
            <a:r>
              <a:rPr lang="ko-KR" altLang="ko-KR" sz="2000" dirty="0">
                <a:effectLst/>
              </a:rPr>
              <a:t> </a:t>
            </a:r>
            <a:endParaRPr lang="en-US" altLang="ko-KR" sz="18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ts val="28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en-US" sz="1800" dirty="0" err="1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코</a:t>
            </a:r>
            <a:r>
              <a:rPr lang="ko-KR" altLang="ko-KR" sz="1800" dirty="0" err="1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루틴을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 이용해 </a:t>
            </a:r>
            <a:r>
              <a:rPr lang="en-US" altLang="ko-KR" sz="1800" dirty="0" err="1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OrderData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의 변화를 체크하는 것으로 배달 진행 과정을 구현함</a:t>
            </a:r>
            <a:r>
              <a:rPr lang="ko-KR" altLang="ko-KR" sz="2000" dirty="0">
                <a:effectLst/>
              </a:rPr>
              <a:t> 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2" y="592436"/>
            <a:ext cx="577753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배달 시스템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93490D6-89DE-7F53-B56B-5C5FC5187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02" y="4387337"/>
            <a:ext cx="6016435" cy="1922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B046DA-7D1F-A430-8146-835B8EB6A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835" y="4474359"/>
            <a:ext cx="5731510" cy="174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0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95A51F-B59B-462C-AE10-3EA1419E1108}"/>
              </a:ext>
            </a:extLst>
          </p:cNvPr>
          <p:cNvSpPr/>
          <p:nvPr/>
        </p:nvSpPr>
        <p:spPr>
          <a:xfrm>
            <a:off x="786701" y="1544596"/>
            <a:ext cx="10499149" cy="1180676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9CB2E-3F53-4F9F-B5BE-0BD6AE22FDB5}"/>
              </a:ext>
            </a:extLst>
          </p:cNvPr>
          <p:cNvSpPr txBox="1"/>
          <p:nvPr/>
        </p:nvSpPr>
        <p:spPr>
          <a:xfrm>
            <a:off x="906149" y="1735604"/>
            <a:ext cx="10235983" cy="77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ts val="28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배달이 종료되면 걸린 시간과 같은 </a:t>
            </a:r>
            <a:r>
              <a:rPr lang="en-US" altLang="ko-KR" sz="1800" dirty="0" err="1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OrderData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의 변수를 체크하여 </a:t>
            </a:r>
            <a:r>
              <a:rPr lang="en-US" altLang="ko-KR" sz="1800" dirty="0" err="1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OrderData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의 결과관련 </a:t>
            </a:r>
            <a:r>
              <a:rPr lang="ko-KR" altLang="ko-KR" sz="1800" dirty="0" err="1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변수값을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 갱신</a:t>
            </a:r>
            <a:r>
              <a:rPr lang="ko-KR" altLang="en-US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함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2" y="592436"/>
            <a:ext cx="577753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배달 시스템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26942F0-3C11-26BA-6FE1-7AAF30E3D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8" y="3181888"/>
            <a:ext cx="5731510" cy="3114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361EB5-2FD6-4B43-D633-8DB163DC7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594" y="3766911"/>
            <a:ext cx="5731510" cy="17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4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95A51F-B59B-462C-AE10-3EA1419E1108}"/>
              </a:ext>
            </a:extLst>
          </p:cNvPr>
          <p:cNvSpPr/>
          <p:nvPr/>
        </p:nvSpPr>
        <p:spPr>
          <a:xfrm>
            <a:off x="786701" y="1544596"/>
            <a:ext cx="10499149" cy="1180676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9CB2E-3F53-4F9F-B5BE-0BD6AE22FDB5}"/>
              </a:ext>
            </a:extLst>
          </p:cNvPr>
          <p:cNvSpPr txBox="1"/>
          <p:nvPr/>
        </p:nvSpPr>
        <p:spPr>
          <a:xfrm>
            <a:off x="906149" y="1735604"/>
            <a:ext cx="10235983" cy="77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ts val="28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R" sz="1800" dirty="0">
                <a:effectLst/>
                <a:latin typeface="맑은 고딕" panose="020B0503020000020004" pitchFamily="34" charset="-127"/>
                <a:cs typeface="Times New Roman" panose="02020603050405020304" pitchFamily="18" charset="0"/>
              </a:rPr>
              <a:t>UI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구현을 위해 유니티의 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Canvas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의 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Render Mode</a:t>
            </a:r>
            <a:r>
              <a:rPr lang="ko-KR" altLang="ko-KR" sz="1800" dirty="0" err="1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World Space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로 설정하여 </a:t>
            </a:r>
            <a:r>
              <a:rPr lang="ko-KR" altLang="ko-KR" sz="1800" dirty="0" err="1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공간좌표계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 상에 배치할 수 있도록 </a:t>
            </a:r>
            <a:r>
              <a:rPr lang="ko-KR" altLang="en-US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함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2" y="592436"/>
            <a:ext cx="577753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배달 시스템 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E8C114F-27DD-BBE9-3846-A800AF0B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923" y="3077136"/>
            <a:ext cx="6632433" cy="3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3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95A51F-B59B-462C-AE10-3EA1419E1108}"/>
              </a:ext>
            </a:extLst>
          </p:cNvPr>
          <p:cNvSpPr/>
          <p:nvPr/>
        </p:nvSpPr>
        <p:spPr>
          <a:xfrm>
            <a:off x="786701" y="1544595"/>
            <a:ext cx="10499149" cy="2346083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9CB2E-3F53-4F9F-B5BE-0BD6AE22FDB5}"/>
              </a:ext>
            </a:extLst>
          </p:cNvPr>
          <p:cNvSpPr txBox="1"/>
          <p:nvPr/>
        </p:nvSpPr>
        <p:spPr>
          <a:xfrm>
            <a:off x="906149" y="1735604"/>
            <a:ext cx="10235983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ts val="28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R" sz="1800" dirty="0">
                <a:effectLst/>
                <a:latin typeface="맑은 고딕" panose="020B0503020000020004" pitchFamily="34" charset="-127"/>
                <a:cs typeface="Times New Roman" panose="02020603050405020304" pitchFamily="18" charset="0"/>
              </a:rPr>
              <a:t>UI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구현을 위해 유니티의 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Canvas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의 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Render Mode</a:t>
            </a:r>
            <a:r>
              <a:rPr lang="ko-KR" altLang="ko-KR" sz="1800" dirty="0" err="1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World Space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로 설정하여 </a:t>
            </a:r>
            <a:r>
              <a:rPr lang="ko-KR" altLang="ko-KR" sz="1800" dirty="0" err="1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공간좌표계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 상에 배치할 수 있도록 </a:t>
            </a:r>
            <a:r>
              <a:rPr lang="ko-KR" altLang="en-US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함</a:t>
            </a:r>
            <a:endParaRPr lang="en-US" altLang="ko-KR" sz="2000" dirty="0">
              <a:effectLst/>
            </a:endParaRPr>
          </a:p>
          <a:p>
            <a:pPr marL="342900" lvl="0" indent="-342900" algn="just" latinLnBrk="1">
              <a:lnSpc>
                <a:spcPct val="106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주로 게임 내에서 모두가 공유하는 데이터인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Player Data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Order Data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등을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UI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표현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함</a:t>
            </a:r>
            <a:endParaRPr lang="en-US" altLang="ko-KR" sz="18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6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아래와 같이 </a:t>
            </a:r>
            <a:r>
              <a:rPr lang="ko-KR" altLang="ko-KR" sz="1800" dirty="0" err="1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하이라키를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 설정하였고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각 </a:t>
            </a:r>
            <a:r>
              <a:rPr lang="en-US" altLang="ko-KR" sz="1800" dirty="0" err="1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GameObject</a:t>
            </a:r>
            <a:r>
              <a:rPr lang="ko-KR" altLang="ko-KR" sz="1800" dirty="0" err="1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 하나만 키는 것을 통해 페이지가 바뀌는 것을 구현</a:t>
            </a:r>
            <a:r>
              <a:rPr lang="ko-KR" altLang="en-US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함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2" y="592436"/>
            <a:ext cx="577753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배달 시스템 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0F45B54-0AB2-9E45-27D2-74F6F0DB4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301" y="4130767"/>
            <a:ext cx="4779397" cy="21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7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95A51F-B59B-462C-AE10-3EA1419E1108}"/>
              </a:ext>
            </a:extLst>
          </p:cNvPr>
          <p:cNvSpPr/>
          <p:nvPr/>
        </p:nvSpPr>
        <p:spPr>
          <a:xfrm>
            <a:off x="786701" y="1544596"/>
            <a:ext cx="10499149" cy="1593052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9CB2E-3F53-4F9F-B5BE-0BD6AE22FDB5}"/>
              </a:ext>
            </a:extLst>
          </p:cNvPr>
          <p:cNvSpPr txBox="1"/>
          <p:nvPr/>
        </p:nvSpPr>
        <p:spPr>
          <a:xfrm>
            <a:off x="906149" y="1735604"/>
            <a:ext cx="10235983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ts val="28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각 페이지는 아래와 같이 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UI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의 집합을 자식으로 가지고 있고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각 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UI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중 데이터에 따라 바뀌어야 하는 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UI 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오브젝트를 페이지 마다 붙어있는 컴포넌트에 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(inspector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창을 이용하여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) 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직접 하여 할당</a:t>
            </a:r>
            <a:r>
              <a:rPr lang="ko-KR" altLang="en-US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함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2" y="592436"/>
            <a:ext cx="577753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배달 시스템 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4CE626A-02E7-D88A-FEF0-9554E6CF9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903" y="3328656"/>
            <a:ext cx="1912968" cy="31179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12985F-0FC4-7F3A-7B70-D04BF69E9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739" y="3873804"/>
            <a:ext cx="5731510" cy="19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95A51F-B59B-462C-AE10-3EA1419E1108}"/>
              </a:ext>
            </a:extLst>
          </p:cNvPr>
          <p:cNvSpPr/>
          <p:nvPr/>
        </p:nvSpPr>
        <p:spPr>
          <a:xfrm>
            <a:off x="786701" y="1544596"/>
            <a:ext cx="10499149" cy="1904353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9CB2E-3F53-4F9F-B5BE-0BD6AE22FDB5}"/>
              </a:ext>
            </a:extLst>
          </p:cNvPr>
          <p:cNvSpPr txBox="1"/>
          <p:nvPr/>
        </p:nvSpPr>
        <p:spPr>
          <a:xfrm>
            <a:off x="906149" y="1735604"/>
            <a:ext cx="10235983" cy="1591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ts val="28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각 페이지에 붙어있는 컴포넌트들은 아래와 같은 함수를 통해 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Player Data (or Order Data)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의 값을 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UI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에 반영</a:t>
            </a:r>
            <a:r>
              <a:rPr lang="ko-KR" altLang="en-US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함</a:t>
            </a:r>
            <a:endParaRPr lang="en-US" altLang="ko-KR" sz="1800" dirty="0">
              <a:effectLst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8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데이터가 갱신되는 시점은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Object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 활성화 될 때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(= Page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 바뀔 때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혹은 참조하는 데이터에 갱신이 생길 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2" y="592436"/>
            <a:ext cx="577753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배달 시스템 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B4B879D-DFEC-5491-C098-B320D445E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42" y="3639957"/>
            <a:ext cx="4017211" cy="27443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74B6A9-0D8D-709C-49BB-DD21CF6B1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846" y="3956455"/>
            <a:ext cx="6278260" cy="209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7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95A51F-B59B-462C-AE10-3EA1419E1108}"/>
              </a:ext>
            </a:extLst>
          </p:cNvPr>
          <p:cNvSpPr/>
          <p:nvPr/>
        </p:nvSpPr>
        <p:spPr>
          <a:xfrm>
            <a:off x="786701" y="1544596"/>
            <a:ext cx="10499149" cy="1639063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9CB2E-3F53-4F9F-B5BE-0BD6AE22FDB5}"/>
              </a:ext>
            </a:extLst>
          </p:cNvPr>
          <p:cNvSpPr txBox="1"/>
          <p:nvPr/>
        </p:nvSpPr>
        <p:spPr>
          <a:xfrm>
            <a:off x="906149" y="1592170"/>
            <a:ext cx="10235983" cy="159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ts val="28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각 컴포넌트에서 최초에 데이터를 불러올 때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데이터 갱신시마다 호출되어야 할 함수를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 data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에 등록</a:t>
            </a:r>
            <a:r>
              <a:rPr lang="ko-KR" altLang="en-US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함</a:t>
            </a:r>
            <a:endParaRPr lang="en-US" altLang="ko-KR" sz="2000" dirty="0">
              <a:effectLst/>
            </a:endParaRPr>
          </a:p>
          <a:p>
            <a:pPr marL="342900" lvl="0" indent="-342900" algn="just" latinLnBrk="1">
              <a:lnSpc>
                <a:spcPts val="28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각 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data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에서는 데이터가 변경될 때마다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각 변수들의 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setter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가 호출될 때마다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) 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등록된 함수들을 모두 한번씩 실행</a:t>
            </a:r>
            <a:r>
              <a:rPr lang="ko-KR" altLang="en-US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함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2" y="592436"/>
            <a:ext cx="577753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배달 시스템 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47FCA66-8881-97A3-4213-95CC80E5A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01" y="3362062"/>
            <a:ext cx="5731510" cy="3403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AEF511-554C-7007-34D9-100644CC8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02" y="3880806"/>
            <a:ext cx="3749440" cy="20529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24EC9B-91D7-FE82-9EEB-1EA4F2434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575" y="4184031"/>
            <a:ext cx="4030533" cy="17497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E55137-6505-595E-5803-A6B96B3F6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544" y="3428999"/>
            <a:ext cx="2445822" cy="28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9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95A51F-B59B-462C-AE10-3EA1419E1108}"/>
              </a:ext>
            </a:extLst>
          </p:cNvPr>
          <p:cNvSpPr/>
          <p:nvPr/>
        </p:nvSpPr>
        <p:spPr>
          <a:xfrm>
            <a:off x="786701" y="1544597"/>
            <a:ext cx="10499149" cy="1298808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9CB2E-3F53-4F9F-B5BE-0BD6AE22FDB5}"/>
              </a:ext>
            </a:extLst>
          </p:cNvPr>
          <p:cNvSpPr txBox="1"/>
          <p:nvPr/>
        </p:nvSpPr>
        <p:spPr>
          <a:xfrm>
            <a:off x="906149" y="1520454"/>
            <a:ext cx="10235983" cy="1340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ts val="28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상점 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trigger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에 도달하게 되면 다음과 같은 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UI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가 나타남</a:t>
            </a:r>
            <a:r>
              <a:rPr lang="ko-KR" altLang="ko-KR" sz="2000" dirty="0">
                <a:effectLst/>
              </a:rPr>
              <a:t> </a:t>
            </a:r>
            <a:endParaRPr lang="en-US" altLang="ko-KR" sz="2000" dirty="0">
              <a:effectLst/>
            </a:endParaRPr>
          </a:p>
          <a:p>
            <a:pPr marL="342900" lvl="0" indent="-342900" algn="just" latinLnBrk="1">
              <a:lnSpc>
                <a:spcPts val="28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R" sz="1800" dirty="0" err="1">
                <a:effectLst/>
                <a:latin typeface="맑은 고딕" panose="020B0503020000020004" pitchFamily="34" charset="-127"/>
                <a:cs typeface="Times New Roman" panose="02020603050405020304" pitchFamily="18" charset="0"/>
              </a:rPr>
              <a:t>vr</a:t>
            </a:r>
            <a:r>
              <a:rPr lang="en-US" altLang="ko-KR" sz="1800" dirty="0">
                <a:effectLst/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기기를 통하여 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item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을 살 것인지 차량을 업그레이드 할 것인지를 고를 수 있음</a:t>
            </a:r>
            <a:endParaRPr lang="en-US" altLang="ko-KR" sz="1800" dirty="0">
              <a:effectLst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8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사용자의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data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 아이템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갯수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차량정보가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더해짐</a:t>
            </a:r>
            <a:r>
              <a:rPr lang="ko-KR" altLang="ko-KR" sz="2000" dirty="0">
                <a:effectLst/>
              </a:rPr>
              <a:t>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2" y="592436"/>
            <a:ext cx="577753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상점 시스템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과일, 채소이(가) 표시된 사진&#10;&#10;자동 생성된 설명">
            <a:extLst>
              <a:ext uri="{FF2B5EF4-FFF2-40B4-BE49-F238E27FC236}">
                <a16:creationId xmlns:a16="http://schemas.microsoft.com/office/drawing/2014/main" id="{47768F9A-60F3-56A7-29BE-1C6CBD22B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1" y="2893486"/>
            <a:ext cx="3498428" cy="18286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4DBB54-ABAF-089A-9475-63BBCF48C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02" y="4818654"/>
            <a:ext cx="3498428" cy="1812330"/>
          </a:xfrm>
          <a:prstGeom prst="rect">
            <a:avLst/>
          </a:prstGeom>
        </p:spPr>
      </p:pic>
      <p:pic>
        <p:nvPicPr>
          <p:cNvPr id="9" name="그림 8" descr="텍스트, 스크린샷, 메뉴, 폰트이(가) 표시된 사진&#10;&#10;자동 생성된 설명">
            <a:extLst>
              <a:ext uri="{FF2B5EF4-FFF2-40B4-BE49-F238E27FC236}">
                <a16:creationId xmlns:a16="http://schemas.microsoft.com/office/drawing/2014/main" id="{08E5311F-4048-2D8A-5F21-3A5C1B155C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430" y="2926537"/>
            <a:ext cx="2084631" cy="3589349"/>
          </a:xfrm>
          <a:prstGeom prst="rect">
            <a:avLst/>
          </a:prstGeom>
        </p:spPr>
      </p:pic>
      <p:pic>
        <p:nvPicPr>
          <p:cNvPr id="10" name="그림 9" descr="텍스트, 스크린샷, 폰트, 메뉴이(가) 표시된 사진&#10;&#10;자동 생성된 설명">
            <a:extLst>
              <a:ext uri="{FF2B5EF4-FFF2-40B4-BE49-F238E27FC236}">
                <a16:creationId xmlns:a16="http://schemas.microsoft.com/office/drawing/2014/main" id="{82BC8948-C589-1595-DD58-B6F6A52CF1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422" y="2987996"/>
            <a:ext cx="2660781" cy="3520306"/>
          </a:xfrm>
          <a:prstGeom prst="rect">
            <a:avLst/>
          </a:prstGeom>
        </p:spPr>
      </p:pic>
      <p:pic>
        <p:nvPicPr>
          <p:cNvPr id="11" name="그림 10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2ED0AF1B-BD09-DEF3-AC7B-66D1F903CC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564" y="3693462"/>
            <a:ext cx="2174861" cy="228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1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95A51F-B59B-462C-AE10-3EA1419E1108}"/>
              </a:ext>
            </a:extLst>
          </p:cNvPr>
          <p:cNvSpPr/>
          <p:nvPr/>
        </p:nvSpPr>
        <p:spPr>
          <a:xfrm>
            <a:off x="786701" y="1544596"/>
            <a:ext cx="10499149" cy="1400803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9CB2E-3F53-4F9F-B5BE-0BD6AE22FDB5}"/>
              </a:ext>
            </a:extLst>
          </p:cNvPr>
          <p:cNvSpPr txBox="1"/>
          <p:nvPr/>
        </p:nvSpPr>
        <p:spPr>
          <a:xfrm>
            <a:off x="906149" y="1574241"/>
            <a:ext cx="10235983" cy="13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ts val="28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차량 업그레이드를 선택하면 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speed, durability</a:t>
            </a:r>
            <a:r>
              <a:rPr lang="ko-KR" altLang="en-US" sz="1800" dirty="0" err="1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en-US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 업그레이드 가능</a:t>
            </a:r>
            <a:endParaRPr lang="en-US" altLang="ko-KR" sz="1800" dirty="0">
              <a:effectLst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ts val="28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R" sz="1800" dirty="0">
                <a:effectLst/>
                <a:latin typeface="맑은 고딕" panose="020B0503020000020004" pitchFamily="34" charset="-127"/>
                <a:cs typeface="Times New Roman" panose="02020603050405020304" pitchFamily="18" charset="0"/>
              </a:rPr>
              <a:t>Item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을 선택하면 당근을 구매할 수 있</a:t>
            </a:r>
            <a:r>
              <a:rPr lang="ko-KR" altLang="en-US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음</a:t>
            </a:r>
            <a:endParaRPr lang="en-US" altLang="ko-KR" sz="1800" dirty="0">
              <a:effectLst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ts val="28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페이지 넘어갈 때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닫기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뒤로가기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등 가능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2" y="592436"/>
            <a:ext cx="577753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상점 시스템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과일, 채소이(가) 표시된 사진&#10;&#10;자동 생성된 설명">
            <a:extLst>
              <a:ext uri="{FF2B5EF4-FFF2-40B4-BE49-F238E27FC236}">
                <a16:creationId xmlns:a16="http://schemas.microsoft.com/office/drawing/2014/main" id="{47768F9A-60F3-56A7-29BE-1C6CBD22B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1" y="2893486"/>
            <a:ext cx="3498428" cy="18286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4DBB54-ABAF-089A-9475-63BBCF48C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02" y="4818654"/>
            <a:ext cx="3498428" cy="1812330"/>
          </a:xfrm>
          <a:prstGeom prst="rect">
            <a:avLst/>
          </a:prstGeom>
        </p:spPr>
      </p:pic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B2BE9A0-8BBA-DAC3-FD32-17B91B48A1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03" y="3371800"/>
            <a:ext cx="2656558" cy="2893707"/>
          </a:xfrm>
          <a:prstGeom prst="rect">
            <a:avLst/>
          </a:prstGeom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E6AC22C-2D68-44D3-39DB-1CEAF9416C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976" y="3450677"/>
            <a:ext cx="2760726" cy="2542959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5534803-EA4F-91D5-17E1-5E6075AE99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580" y="3600111"/>
            <a:ext cx="1943735" cy="224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49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95A51F-B59B-462C-AE10-3EA1419E1108}"/>
              </a:ext>
            </a:extLst>
          </p:cNvPr>
          <p:cNvSpPr/>
          <p:nvPr/>
        </p:nvSpPr>
        <p:spPr>
          <a:xfrm>
            <a:off x="786700" y="4661852"/>
            <a:ext cx="10691711" cy="1392814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9CB2E-3F53-4F9F-B5BE-0BD6AE22FDB5}"/>
              </a:ext>
            </a:extLst>
          </p:cNvPr>
          <p:cNvSpPr txBox="1"/>
          <p:nvPr/>
        </p:nvSpPr>
        <p:spPr>
          <a:xfrm>
            <a:off x="942821" y="4644781"/>
            <a:ext cx="10691711" cy="121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ct val="20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en-US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코루틴을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활용해서 일정 시간마다 신호등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의 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emission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true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설정해서 빛나는 효과를 표현함</a:t>
            </a:r>
            <a:endParaRPr lang="en-US" altLang="ko-KR" sz="18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20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색 변화가 있을 때 신호등의 </a:t>
            </a:r>
            <a:r>
              <a:rPr lang="en-US" altLang="ko-KR" sz="1800" kern="1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isRedLight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bool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값도 계속 변화함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3" y="592436"/>
            <a:ext cx="51200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신호등 시스템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하늘, 스크린샷, 야외, 그림자이(가) 표시된 사진&#10;&#10;자동 생성된 설명">
            <a:extLst>
              <a:ext uri="{FF2B5EF4-FFF2-40B4-BE49-F238E27FC236}">
                <a16:creationId xmlns:a16="http://schemas.microsoft.com/office/drawing/2014/main" id="{6075AF1D-137B-6B92-7717-5C3A75439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007" y="803334"/>
            <a:ext cx="6147385" cy="341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20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E32561D9-4F38-48FA-86D6-642B49E8B73B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460B591-9EFF-4057-ACA8-C4C6426AF979}"/>
              </a:ext>
            </a:extLst>
          </p:cNvPr>
          <p:cNvCxnSpPr>
            <a:cxnSpLocks/>
          </p:cNvCxnSpPr>
          <p:nvPr/>
        </p:nvCxnSpPr>
        <p:spPr>
          <a:xfrm flipH="1" flipV="1">
            <a:off x="4135120" y="2373416"/>
            <a:ext cx="792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육각형 11">
            <a:extLst>
              <a:ext uri="{FF2B5EF4-FFF2-40B4-BE49-F238E27FC236}">
                <a16:creationId xmlns:a16="http://schemas.microsoft.com/office/drawing/2014/main" id="{D5EC7FFA-267E-44DC-BA75-7E3971313BBF}"/>
              </a:ext>
            </a:extLst>
          </p:cNvPr>
          <p:cNvSpPr/>
          <p:nvPr/>
        </p:nvSpPr>
        <p:spPr>
          <a:xfrm rot="5400000">
            <a:off x="4883851" y="2339380"/>
            <a:ext cx="2424298" cy="2089912"/>
          </a:xfrm>
          <a:prstGeom prst="hexagon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B70C7D0-D4B9-4275-AA43-6D57BB907DB6}"/>
              </a:ext>
            </a:extLst>
          </p:cNvPr>
          <p:cNvCxnSpPr>
            <a:cxnSpLocks/>
          </p:cNvCxnSpPr>
          <p:nvPr/>
        </p:nvCxnSpPr>
        <p:spPr>
          <a:xfrm flipV="1">
            <a:off x="7274560" y="2373416"/>
            <a:ext cx="79200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3BD1C7A2-2AD3-400D-9565-05DC9EF6B500}"/>
              </a:ext>
            </a:extLst>
          </p:cNvPr>
          <p:cNvSpPr/>
          <p:nvPr/>
        </p:nvSpPr>
        <p:spPr>
          <a:xfrm>
            <a:off x="3616960" y="2048296"/>
            <a:ext cx="467360" cy="467360"/>
          </a:xfrm>
          <a:prstGeom prst="ellipse">
            <a:avLst/>
          </a:prstGeom>
          <a:solidFill>
            <a:srgbClr val="81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5A072B-2E4C-4A60-B8F8-1231BF0E02CB}"/>
              </a:ext>
            </a:extLst>
          </p:cNvPr>
          <p:cNvSpPr txBox="1"/>
          <p:nvPr/>
        </p:nvSpPr>
        <p:spPr>
          <a:xfrm>
            <a:off x="2326640" y="1946696"/>
            <a:ext cx="1280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200" b="1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D86FD5-7705-43BE-82D7-13F486F73BFD}"/>
              </a:ext>
            </a:extLst>
          </p:cNvPr>
          <p:cNvSpPr txBox="1"/>
          <p:nvPr/>
        </p:nvSpPr>
        <p:spPr>
          <a:xfrm>
            <a:off x="1290320" y="2342936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  <a:cs typeface="KoPubWorld돋움체 Medium" panose="00000600000000000000" pitchFamily="2" charset="-127"/>
              </a:rPr>
              <a:t>오늘은 </a:t>
            </a:r>
            <a:r>
              <a:rPr lang="ko-KR" altLang="en-US" dirty="0" err="1">
                <a:latin typeface="S-Core Dream 3 Light" panose="020B0503030302020204" pitchFamily="34" charset="-127"/>
                <a:ea typeface="S-Core Dream 3 Light" panose="020B0503030302020204" pitchFamily="34" charset="-127"/>
                <a:cs typeface="KoPubWorld돋움체 Medium" panose="00000600000000000000" pitchFamily="2" charset="-127"/>
              </a:rPr>
              <a:t>푸앙이츠</a:t>
            </a:r>
            <a:endParaRPr lang="ko-KR" altLang="en-US" dirty="0">
              <a:latin typeface="S-Core Dream 3 Light" panose="020B0503030302020204" pitchFamily="34" charset="-127"/>
              <a:ea typeface="S-Core Dream 3 Light" panose="020B0503030302020204" pitchFamily="34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403DAAB-E775-4BC8-983A-14F379ECA2F5}"/>
              </a:ext>
            </a:extLst>
          </p:cNvPr>
          <p:cNvCxnSpPr>
            <a:cxnSpLocks/>
          </p:cNvCxnSpPr>
          <p:nvPr/>
        </p:nvCxnSpPr>
        <p:spPr>
          <a:xfrm flipH="1">
            <a:off x="4155440" y="4141256"/>
            <a:ext cx="792000" cy="345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C1CA5D6-44D9-44AA-877F-993C4510AD2A}"/>
              </a:ext>
            </a:extLst>
          </p:cNvPr>
          <p:cNvSpPr/>
          <p:nvPr/>
        </p:nvSpPr>
        <p:spPr>
          <a:xfrm>
            <a:off x="3647440" y="4354616"/>
            <a:ext cx="467360" cy="467360"/>
          </a:xfrm>
          <a:prstGeom prst="ellipse">
            <a:avLst/>
          </a:prstGeom>
          <a:solidFill>
            <a:srgbClr val="81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724228-E88B-4132-B8C7-7C0392509F86}"/>
              </a:ext>
            </a:extLst>
          </p:cNvPr>
          <p:cNvSpPr txBox="1"/>
          <p:nvPr/>
        </p:nvSpPr>
        <p:spPr>
          <a:xfrm>
            <a:off x="2631440" y="4395256"/>
            <a:ext cx="1026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200" b="1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플랫폼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87B50F-C867-44D8-A92B-3A11D175FC14}"/>
              </a:ext>
            </a:extLst>
          </p:cNvPr>
          <p:cNvSpPr txBox="1"/>
          <p:nvPr/>
        </p:nvSpPr>
        <p:spPr>
          <a:xfrm>
            <a:off x="1341120" y="4791496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  <a:cs typeface="KoPubWorld돋움체 Medium" panose="00000600000000000000" pitchFamily="2" charset="-127"/>
              </a:rPr>
              <a:t>PC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  <a:cs typeface="KoPubWorld돋움체 Medium" panose="00000600000000000000" pitchFamily="2" charset="-127"/>
              </a:rPr>
              <a:t>게임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A90A735-54AA-4837-A8E6-051C6CC9FDB3}"/>
              </a:ext>
            </a:extLst>
          </p:cNvPr>
          <p:cNvSpPr/>
          <p:nvPr/>
        </p:nvSpPr>
        <p:spPr>
          <a:xfrm>
            <a:off x="8148320" y="2048296"/>
            <a:ext cx="467360" cy="467360"/>
          </a:xfrm>
          <a:prstGeom prst="ellipse">
            <a:avLst/>
          </a:prstGeom>
          <a:solidFill>
            <a:srgbClr val="81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80B2B5-F822-407F-941D-59CDD5B9BA94}"/>
              </a:ext>
            </a:extLst>
          </p:cNvPr>
          <p:cNvSpPr txBox="1"/>
          <p:nvPr/>
        </p:nvSpPr>
        <p:spPr>
          <a:xfrm>
            <a:off x="8605520" y="1997496"/>
            <a:ext cx="1026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장르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8E5E9C-BF09-4D9A-93EB-89251759F03E}"/>
              </a:ext>
            </a:extLst>
          </p:cNvPr>
          <p:cNvSpPr txBox="1"/>
          <p:nvPr/>
        </p:nvSpPr>
        <p:spPr>
          <a:xfrm>
            <a:off x="8595360" y="2373416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  <a:cs typeface="KoPubWorld돋움체 Medium" panose="00000600000000000000" pitchFamily="2" charset="-127"/>
              </a:rPr>
              <a:t>3D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  <a:cs typeface="KoPubWorld돋움체 Medium" panose="00000600000000000000" pitchFamily="2" charset="-127"/>
              </a:rPr>
              <a:t>VR </a:t>
            </a:r>
            <a:r>
              <a:rPr lang="ko-KR" altLang="en-US" dirty="0">
                <a:latin typeface="S-Core Dream 3 Light" panose="020B0503030302020204" pitchFamily="34" charset="-127"/>
                <a:ea typeface="S-Core Dream 3 Light" panose="020B0503030302020204" pitchFamily="34" charset="-127"/>
                <a:cs typeface="KoPubWorld돋움체 Medium" panose="00000600000000000000" pitchFamily="2" charset="-127"/>
              </a:rPr>
              <a:t>시뮬레이션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6A7DE6D-4AC2-4D11-89B3-33BF86F8F8CD}"/>
              </a:ext>
            </a:extLst>
          </p:cNvPr>
          <p:cNvCxnSpPr>
            <a:cxnSpLocks/>
          </p:cNvCxnSpPr>
          <p:nvPr/>
        </p:nvCxnSpPr>
        <p:spPr>
          <a:xfrm>
            <a:off x="7294880" y="4144776"/>
            <a:ext cx="792000" cy="352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1840009-90EF-4F9A-95AE-A16B3ACA8ACD}"/>
              </a:ext>
            </a:extLst>
          </p:cNvPr>
          <p:cNvSpPr/>
          <p:nvPr/>
        </p:nvSpPr>
        <p:spPr>
          <a:xfrm>
            <a:off x="8128000" y="4331211"/>
            <a:ext cx="467360" cy="467360"/>
          </a:xfrm>
          <a:prstGeom prst="ellipse">
            <a:avLst/>
          </a:prstGeom>
          <a:solidFill>
            <a:srgbClr val="81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68DBB2-5FD2-4BB4-97B6-0C13829AE45E}"/>
              </a:ext>
            </a:extLst>
          </p:cNvPr>
          <p:cNvSpPr txBox="1"/>
          <p:nvPr/>
        </p:nvSpPr>
        <p:spPr>
          <a:xfrm>
            <a:off x="8595360" y="4310891"/>
            <a:ext cx="1026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엔진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C98B53-DC05-4192-A462-8C651BF1B7E0}"/>
              </a:ext>
            </a:extLst>
          </p:cNvPr>
          <p:cNvSpPr txBox="1"/>
          <p:nvPr/>
        </p:nvSpPr>
        <p:spPr>
          <a:xfrm>
            <a:off x="8585200" y="4686811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  <a:cs typeface="KoPubWorld돋움체 Medium" panose="00000600000000000000" pitchFamily="2" charset="-127"/>
              </a:rPr>
              <a:t>Unity3D</a:t>
            </a:r>
            <a:endParaRPr lang="ko-KR" altLang="en-US" dirty="0">
              <a:latin typeface="S-Core Dream 3 Light" panose="020B0503030302020204" pitchFamily="34" charset="-127"/>
              <a:ea typeface="S-Core Dream 3 Light" panose="020B0503030302020204" pitchFamily="34" charset="-127"/>
              <a:cs typeface="KoPubWorld돋움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4FCE6-A829-42F6-8F8B-739D9DF78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200" y="2644536"/>
            <a:ext cx="1479600" cy="14796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1C9E2C6-DCE3-4B7C-905E-D4876A22F116}"/>
              </a:ext>
            </a:extLst>
          </p:cNvPr>
          <p:cNvSpPr txBox="1"/>
          <p:nvPr/>
        </p:nvSpPr>
        <p:spPr>
          <a:xfrm>
            <a:off x="806143" y="592436"/>
            <a:ext cx="51200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개요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EEE01A5-2FA5-4E08-943E-6BF7C54D3BC3}"/>
              </a:ext>
            </a:extLst>
          </p:cNvPr>
          <p:cNvCxnSpPr/>
          <p:nvPr/>
        </p:nvCxnSpPr>
        <p:spPr>
          <a:xfrm>
            <a:off x="894164" y="1253537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00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95A51F-B59B-462C-AE10-3EA1419E1108}"/>
              </a:ext>
            </a:extLst>
          </p:cNvPr>
          <p:cNvSpPr/>
          <p:nvPr/>
        </p:nvSpPr>
        <p:spPr>
          <a:xfrm>
            <a:off x="786700" y="1544595"/>
            <a:ext cx="6272951" cy="4510071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9CB2E-3F53-4F9F-B5BE-0BD6AE22FDB5}"/>
              </a:ext>
            </a:extLst>
          </p:cNvPr>
          <p:cNvSpPr txBox="1"/>
          <p:nvPr/>
        </p:nvSpPr>
        <p:spPr>
          <a:xfrm>
            <a:off x="894164" y="2008550"/>
            <a:ext cx="5960707" cy="3670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플레이어가 신호등 </a:t>
            </a:r>
            <a:r>
              <a:rPr lang="ko-KR" altLang="en-US" sz="1800" kern="1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빨간불이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켜진 동안 신호등마다 붙어있는 </a:t>
            </a:r>
            <a:r>
              <a:rPr lang="en-US" altLang="ko-KR" sz="1800" kern="1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TrafficLightTrigger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 닿으면 플레이어의 옆에 경찰차가 소환됨</a:t>
            </a:r>
            <a:endParaRPr lang="en-US" altLang="ko-KR" sz="18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경찰차는 </a:t>
            </a:r>
            <a:r>
              <a:rPr lang="ko-KR" altLang="en-US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코루틴으로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초마다 플레이어의 위치를 파악하고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AINavmesh</a:t>
            </a:r>
            <a:r>
              <a:rPr lang="ko-KR" altLang="en-US" sz="1800" kern="1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사용해 플레이어를 쫓을 경로를 지정하고 플레이어를 </a:t>
            </a:r>
            <a:r>
              <a:rPr lang="ko-KR" altLang="en-US" sz="1800" kern="1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쫓아감</a:t>
            </a:r>
            <a:endParaRPr lang="en-US" altLang="ko-KR" sz="18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10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초가 지나면 경찰차는 다시 사라짐</a:t>
            </a:r>
            <a:endParaRPr lang="en-US" altLang="ko-KR" sz="18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경찰차에 닿으면 플레이어가 소지한 코인이 깎임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3" y="592436"/>
            <a:ext cx="51200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경찰차 시스템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스크린샷, PC 게임, 비디오 게임 소프트웨어, 도시 디자인이(가) 표시된 사진&#10;&#10;자동 생성된 설명">
            <a:extLst>
              <a:ext uri="{FF2B5EF4-FFF2-40B4-BE49-F238E27FC236}">
                <a16:creationId xmlns:a16="http://schemas.microsoft.com/office/drawing/2014/main" id="{4880F940-EA2F-4857-C699-D39E499A4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12" y="2641684"/>
            <a:ext cx="4588288" cy="207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90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95A51F-B59B-462C-AE10-3EA1419E1108}"/>
              </a:ext>
            </a:extLst>
          </p:cNvPr>
          <p:cNvSpPr/>
          <p:nvPr/>
        </p:nvSpPr>
        <p:spPr>
          <a:xfrm>
            <a:off x="786700" y="1544595"/>
            <a:ext cx="4914853" cy="4510071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9CB2E-3F53-4F9F-B5BE-0BD6AE22FDB5}"/>
              </a:ext>
            </a:extLst>
          </p:cNvPr>
          <p:cNvSpPr txBox="1"/>
          <p:nvPr/>
        </p:nvSpPr>
        <p:spPr>
          <a:xfrm>
            <a:off x="903184" y="2897940"/>
            <a:ext cx="4681883" cy="1803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AInavmesh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베이크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–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하늘색으로 표시된 부분만 경찰차가 이동할 수 있음</a:t>
            </a:r>
            <a:endParaRPr lang="en-US" altLang="ko-KR" sz="18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Target duration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과 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lifetime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직접 선택 가능</a:t>
            </a:r>
            <a:endParaRPr lang="en-US" altLang="ko-KR" sz="18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3" y="592436"/>
            <a:ext cx="51200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경찰차 시스템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, 멀티미디어 소프트웨어, 비디오 게임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CC6AD12D-93B8-83B1-EE3D-62BB0ABE2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238" y="2757069"/>
            <a:ext cx="5906361" cy="3183759"/>
          </a:xfrm>
          <a:prstGeom prst="rect">
            <a:avLst/>
          </a:prstGeom>
        </p:spPr>
      </p:pic>
      <p:pic>
        <p:nvPicPr>
          <p:cNvPr id="5" name="그림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C6B92F0-5D1A-7AAD-FE63-5438FA91F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31" y="648003"/>
            <a:ext cx="3640422" cy="201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95A51F-B59B-462C-AE10-3EA1419E1108}"/>
              </a:ext>
            </a:extLst>
          </p:cNvPr>
          <p:cNvSpPr/>
          <p:nvPr/>
        </p:nvSpPr>
        <p:spPr>
          <a:xfrm>
            <a:off x="786700" y="1544595"/>
            <a:ext cx="4914853" cy="4510071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9CB2E-3F53-4F9F-B5BE-0BD6AE22FDB5}"/>
              </a:ext>
            </a:extLst>
          </p:cNvPr>
          <p:cNvSpPr txBox="1"/>
          <p:nvPr/>
        </p:nvSpPr>
        <p:spPr>
          <a:xfrm>
            <a:off x="894164" y="2897940"/>
            <a:ext cx="4681883" cy="1803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R" sz="1800" kern="1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Dotween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라이브러리 활용하여 코인이 제자리에서 도는 애니메이션 구현</a:t>
            </a:r>
            <a:endParaRPr lang="en-US" altLang="ko-KR" sz="18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플레이어에 닿으면 코인은 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Destroy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되고 플레이어는 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100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코인을 얻음</a:t>
            </a:r>
            <a:endParaRPr lang="en-US" altLang="ko-KR" sz="18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3" y="592436"/>
            <a:ext cx="51200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코인 줍기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, 3D 모델링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7555DD6-FEE4-B56E-8BCC-C59C476F1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1281"/>
            <a:ext cx="5395823" cy="2451245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9BF653B-81A8-9567-7011-B475E636F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27" y="671006"/>
            <a:ext cx="5790270" cy="799856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587E745-FCFE-635E-FE07-B0E5462D1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239" y="1534303"/>
            <a:ext cx="5673158" cy="175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6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3" y="592436"/>
            <a:ext cx="51200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NPC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시스템 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8FB9F6D-540C-8376-0D9B-2E935A560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865" y="1764189"/>
            <a:ext cx="4275960" cy="282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사각형: 둥근 모서리 64">
            <a:extLst>
              <a:ext uri="{FF2B5EF4-FFF2-40B4-BE49-F238E27FC236}">
                <a16:creationId xmlns:a16="http://schemas.microsoft.com/office/drawing/2014/main" id="{AEE9B43F-6978-35DA-459D-9E120DB1922D}"/>
              </a:ext>
            </a:extLst>
          </p:cNvPr>
          <p:cNvSpPr/>
          <p:nvPr/>
        </p:nvSpPr>
        <p:spPr>
          <a:xfrm>
            <a:off x="1056679" y="4767116"/>
            <a:ext cx="9640457" cy="1358019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437C811-C16E-5B93-3321-F1478E08D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567" y="1868365"/>
            <a:ext cx="4251706" cy="265463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CF9FC4-B990-D845-331A-B94F8DB6C040}"/>
              </a:ext>
            </a:extLst>
          </p:cNvPr>
          <p:cNvSpPr txBox="1"/>
          <p:nvPr/>
        </p:nvSpPr>
        <p:spPr>
          <a:xfrm>
            <a:off x="1264865" y="5011230"/>
            <a:ext cx="9244011" cy="1387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- 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염소와 아이 모두 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Sphere Collider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 이용하여 자동차가 특정 </a:t>
            </a: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range 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근처로 들어오면 </a:t>
            </a: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spawn 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되도록 함</a:t>
            </a:r>
            <a:endParaRPr lang="en-US" altLang="ko-KR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50000"/>
              </a:lnSpc>
              <a:spcAft>
                <a:spcPts val="800"/>
              </a:spcAft>
            </a:pPr>
            <a:endParaRPr lang="en-US" altLang="ko-KR" sz="18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952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95A51F-B59B-462C-AE10-3EA1419E1108}"/>
              </a:ext>
            </a:extLst>
          </p:cNvPr>
          <p:cNvSpPr/>
          <p:nvPr/>
        </p:nvSpPr>
        <p:spPr>
          <a:xfrm>
            <a:off x="786700" y="4478187"/>
            <a:ext cx="6367135" cy="1922612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9CB2E-3F53-4F9F-B5BE-0BD6AE22FDB5}"/>
              </a:ext>
            </a:extLst>
          </p:cNvPr>
          <p:cNvSpPr txBox="1"/>
          <p:nvPr/>
        </p:nvSpPr>
        <p:spPr>
          <a:xfrm>
            <a:off x="989913" y="1988336"/>
            <a:ext cx="5960707" cy="414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endParaRPr lang="en-US" altLang="ko-KR" sz="18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endParaRPr lang="en-US" altLang="ko-KR" sz="18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endParaRPr lang="en-US" altLang="ko-KR" sz="18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도로를 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6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칸으로 분리하고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각 칸 안에서 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destination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랜덤으로 지정</a:t>
            </a:r>
            <a:endParaRPr lang="en-US" altLang="ko-KR" sz="18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염소가 자연스럽게 분포됨과 동시에 도로 전체를 막아 플레이어의 운전을 방해하려는 의도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3" y="592436"/>
            <a:ext cx="51200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NPC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시스템 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염소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3898842-A3B0-ABF9-60F8-0A3BB01488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54" b="-992"/>
          <a:stretch/>
        </p:blipFill>
        <p:spPr>
          <a:xfrm>
            <a:off x="7824992" y="1161823"/>
            <a:ext cx="3168264" cy="5086799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93591F0-8223-D548-AA88-F7700D2A6036}"/>
              </a:ext>
            </a:extLst>
          </p:cNvPr>
          <p:cNvCxnSpPr>
            <a:cxnSpLocks/>
          </p:cNvCxnSpPr>
          <p:nvPr/>
        </p:nvCxnSpPr>
        <p:spPr>
          <a:xfrm>
            <a:off x="9312373" y="1723695"/>
            <a:ext cx="0" cy="437029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81B77F-7A3B-1F38-75B4-AEAC40998FED}"/>
              </a:ext>
            </a:extLst>
          </p:cNvPr>
          <p:cNvCxnSpPr>
            <a:cxnSpLocks/>
          </p:cNvCxnSpPr>
          <p:nvPr/>
        </p:nvCxnSpPr>
        <p:spPr>
          <a:xfrm>
            <a:off x="8101236" y="4418164"/>
            <a:ext cx="258946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FC4771-BA6F-3F2C-1DCB-15058A0EDDA9}"/>
              </a:ext>
            </a:extLst>
          </p:cNvPr>
          <p:cNvCxnSpPr>
            <a:cxnSpLocks/>
          </p:cNvCxnSpPr>
          <p:nvPr/>
        </p:nvCxnSpPr>
        <p:spPr>
          <a:xfrm>
            <a:off x="8110870" y="3080182"/>
            <a:ext cx="258946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teering wheel of a car&#10;&#10;Description automatically generated">
            <a:extLst>
              <a:ext uri="{FF2B5EF4-FFF2-40B4-BE49-F238E27FC236}">
                <a16:creationId xmlns:a16="http://schemas.microsoft.com/office/drawing/2014/main" id="{D6DE9663-A988-522F-5301-2552AD16F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285" y="1471635"/>
            <a:ext cx="4020462" cy="271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73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3" y="592436"/>
            <a:ext cx="51200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NPC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시스템 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염소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video game of a car driving on a road&#10;&#10;Description automatically generated">
            <a:extLst>
              <a:ext uri="{FF2B5EF4-FFF2-40B4-BE49-F238E27FC236}">
                <a16:creationId xmlns:a16="http://schemas.microsoft.com/office/drawing/2014/main" id="{BA16FECC-193A-D00A-5053-6EE447EA6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28" y="1378495"/>
            <a:ext cx="4928156" cy="32854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E59AE3-415D-C854-E76B-C2CA2062A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328" y="3935674"/>
            <a:ext cx="3087099" cy="2417523"/>
          </a:xfrm>
          <a:prstGeom prst="rect">
            <a:avLst/>
          </a:prstGeom>
        </p:spPr>
      </p:pic>
      <p:sp>
        <p:nvSpPr>
          <p:cNvPr id="17" name="사각형: 둥근 모서리 64">
            <a:extLst>
              <a:ext uri="{FF2B5EF4-FFF2-40B4-BE49-F238E27FC236}">
                <a16:creationId xmlns:a16="http://schemas.microsoft.com/office/drawing/2014/main" id="{73F7370F-D406-B77E-8C4E-E913DC459D48}"/>
              </a:ext>
            </a:extLst>
          </p:cNvPr>
          <p:cNvSpPr/>
          <p:nvPr/>
        </p:nvSpPr>
        <p:spPr>
          <a:xfrm>
            <a:off x="786700" y="1544595"/>
            <a:ext cx="5661165" cy="4510071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CD4935-94BD-6DB9-5A41-5335BE00894F}"/>
              </a:ext>
            </a:extLst>
          </p:cNvPr>
          <p:cNvSpPr txBox="1"/>
          <p:nvPr/>
        </p:nvSpPr>
        <p:spPr>
          <a:xfrm>
            <a:off x="894163" y="1764376"/>
            <a:ext cx="5419231" cy="364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Animator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 사용하여 뛰어가는 애니메이션 구현</a:t>
            </a: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당근이 땅에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landing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되는 위치로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Translation + Rotation 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사용자 근처에 떨어진 당근은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Collider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 해제되어 염소가 인식하지 못하도록 함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염소를 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치면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차의 </a:t>
            </a:r>
            <a:r>
              <a:rPr lang="ko-KR" altLang="en-US" sz="1800" b="1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내구도</a:t>
            </a:r>
            <a:r>
              <a:rPr lang="en-US" altLang="ko-KR" sz="1800" b="1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(Durability)</a:t>
            </a:r>
            <a:r>
              <a:rPr lang="ko-KR" altLang="en-US" sz="1800" b="1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감소</a:t>
            </a:r>
            <a:endParaRPr lang="en-US" altLang="ko-KR" sz="1800" b="1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BE0A24-A120-2B66-6A12-DB81FF8B9CF3}"/>
              </a:ext>
            </a:extLst>
          </p:cNvPr>
          <p:cNvSpPr/>
          <p:nvPr/>
        </p:nvSpPr>
        <p:spPr>
          <a:xfrm>
            <a:off x="7469184" y="5624360"/>
            <a:ext cx="1600857" cy="43030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723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95A51F-B59B-462C-AE10-3EA1419E1108}"/>
              </a:ext>
            </a:extLst>
          </p:cNvPr>
          <p:cNvSpPr/>
          <p:nvPr/>
        </p:nvSpPr>
        <p:spPr>
          <a:xfrm>
            <a:off x="786700" y="1544595"/>
            <a:ext cx="6272951" cy="4510071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9CB2E-3F53-4F9F-B5BE-0BD6AE22FDB5}"/>
              </a:ext>
            </a:extLst>
          </p:cNvPr>
          <p:cNvSpPr txBox="1"/>
          <p:nvPr/>
        </p:nvSpPr>
        <p:spPr>
          <a:xfrm>
            <a:off x="894163" y="1764376"/>
            <a:ext cx="5960707" cy="2257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Animator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 사용하여 뛰어가는 애니메이션 구현</a:t>
            </a: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Translation </a:t>
            </a: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코루틴을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사용하여 특정 길이만큼 아이가 뛰어가도록 함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endParaRPr lang="en-US" altLang="ko-Kore-KR" sz="18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아이를 치면 </a:t>
            </a:r>
            <a:r>
              <a:rPr lang="ko-KR" altLang="en-US" sz="1800" b="1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경찰차 출동</a:t>
            </a:r>
            <a:endParaRPr lang="ko-Kore-KR" altLang="ko-Kore-KR" sz="1800" b="1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3" y="592436"/>
            <a:ext cx="51200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NPC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시스템 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어린아이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video game of a car driving on a road&#10;&#10;Description automatically generated">
            <a:extLst>
              <a:ext uri="{FF2B5EF4-FFF2-40B4-BE49-F238E27FC236}">
                <a16:creationId xmlns:a16="http://schemas.microsoft.com/office/drawing/2014/main" id="{2319EC3D-AEE9-5A07-EF5B-D37EC8619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394" y="2641958"/>
            <a:ext cx="4084243" cy="3457992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303A24DF-B2E9-4948-AC41-3898E824E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94" y="489337"/>
            <a:ext cx="4084243" cy="2550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089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B64A64E-4E6E-48C2-AA8E-63D1E6206BD9}"/>
              </a:ext>
            </a:extLst>
          </p:cNvPr>
          <p:cNvGrpSpPr/>
          <p:nvPr/>
        </p:nvGrpSpPr>
        <p:grpSpPr>
          <a:xfrm>
            <a:off x="8668393" y="1840193"/>
            <a:ext cx="393008" cy="393008"/>
            <a:chOff x="8592368" y="1895263"/>
            <a:chExt cx="393008" cy="39300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38FFFC5-5A1E-4198-9704-3FFF582C660E}"/>
                </a:ext>
              </a:extLst>
            </p:cNvPr>
            <p:cNvSpPr/>
            <p:nvPr/>
          </p:nvSpPr>
          <p:spPr>
            <a:xfrm>
              <a:off x="8735557" y="1895263"/>
              <a:ext cx="249819" cy="249819"/>
            </a:xfrm>
            <a:prstGeom prst="rect">
              <a:avLst/>
            </a:prstGeom>
            <a:noFill/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62D065A-C543-44CB-BAFE-9B8A85F9E60F}"/>
                </a:ext>
              </a:extLst>
            </p:cNvPr>
            <p:cNvSpPr/>
            <p:nvPr/>
          </p:nvSpPr>
          <p:spPr>
            <a:xfrm>
              <a:off x="8592368" y="1985990"/>
              <a:ext cx="302281" cy="302281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EA066B-195F-4F36-B4DD-71D9DC603274}"/>
              </a:ext>
            </a:extLst>
          </p:cNvPr>
          <p:cNvSpPr/>
          <p:nvPr/>
        </p:nvSpPr>
        <p:spPr>
          <a:xfrm>
            <a:off x="3395330" y="2105247"/>
            <a:ext cx="5401340" cy="2647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EA343E-2D46-425B-894B-768E973DB658}"/>
              </a:ext>
            </a:extLst>
          </p:cNvPr>
          <p:cNvSpPr txBox="1"/>
          <p:nvPr/>
        </p:nvSpPr>
        <p:spPr>
          <a:xfrm>
            <a:off x="4730188" y="3820165"/>
            <a:ext cx="2731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BC6F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체험방법</a:t>
            </a:r>
            <a:endParaRPr lang="en-US" altLang="ko-KR" sz="2800" dirty="0">
              <a:solidFill>
                <a:srgbClr val="7BC6FF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35F49E-2DCB-4B5D-9309-2DDAFB6D56CF}"/>
              </a:ext>
            </a:extLst>
          </p:cNvPr>
          <p:cNvSpPr txBox="1"/>
          <p:nvPr/>
        </p:nvSpPr>
        <p:spPr>
          <a:xfrm>
            <a:off x="5563722" y="2360556"/>
            <a:ext cx="10645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dirty="0">
                <a:solidFill>
                  <a:srgbClr val="7BC6F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971CA0C-1BE8-40C8-8D6C-BC62A4BDBC74}"/>
              </a:ext>
            </a:extLst>
          </p:cNvPr>
          <p:cNvGrpSpPr/>
          <p:nvPr/>
        </p:nvGrpSpPr>
        <p:grpSpPr>
          <a:xfrm flipH="1">
            <a:off x="3126851" y="1838739"/>
            <a:ext cx="393008" cy="393008"/>
            <a:chOff x="8592368" y="1895263"/>
            <a:chExt cx="393008" cy="39300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D41E7B3-CFAD-41B2-A568-9DEC688BF692}"/>
                </a:ext>
              </a:extLst>
            </p:cNvPr>
            <p:cNvSpPr/>
            <p:nvPr/>
          </p:nvSpPr>
          <p:spPr>
            <a:xfrm>
              <a:off x="8735557" y="1895263"/>
              <a:ext cx="249819" cy="249819"/>
            </a:xfrm>
            <a:prstGeom prst="rect">
              <a:avLst/>
            </a:prstGeom>
            <a:noFill/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0F01EFC-AF98-48AD-815C-C6364AF3B538}"/>
                </a:ext>
              </a:extLst>
            </p:cNvPr>
            <p:cNvSpPr/>
            <p:nvPr/>
          </p:nvSpPr>
          <p:spPr>
            <a:xfrm>
              <a:off x="8592368" y="1985990"/>
              <a:ext cx="302281" cy="302281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B6F47AE-D8EF-4F1A-8426-37F8B79809EB}"/>
              </a:ext>
            </a:extLst>
          </p:cNvPr>
          <p:cNvGrpSpPr/>
          <p:nvPr/>
        </p:nvGrpSpPr>
        <p:grpSpPr>
          <a:xfrm flipV="1">
            <a:off x="8666488" y="4625303"/>
            <a:ext cx="393008" cy="393008"/>
            <a:chOff x="8592368" y="1895263"/>
            <a:chExt cx="393008" cy="39300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A12CA10-4132-4F3B-B42E-8C2C8435AF42}"/>
                </a:ext>
              </a:extLst>
            </p:cNvPr>
            <p:cNvSpPr/>
            <p:nvPr/>
          </p:nvSpPr>
          <p:spPr>
            <a:xfrm>
              <a:off x="8735557" y="1895263"/>
              <a:ext cx="249819" cy="249819"/>
            </a:xfrm>
            <a:prstGeom prst="rect">
              <a:avLst/>
            </a:prstGeom>
            <a:noFill/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429FE9E-2A6F-4215-837D-009BA10D470C}"/>
                </a:ext>
              </a:extLst>
            </p:cNvPr>
            <p:cNvSpPr/>
            <p:nvPr/>
          </p:nvSpPr>
          <p:spPr>
            <a:xfrm>
              <a:off x="8592368" y="1985990"/>
              <a:ext cx="302281" cy="302281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425B14D-EDB0-4D5C-B36F-B50E6E587B8B}"/>
              </a:ext>
            </a:extLst>
          </p:cNvPr>
          <p:cNvGrpSpPr/>
          <p:nvPr/>
        </p:nvGrpSpPr>
        <p:grpSpPr>
          <a:xfrm flipH="1" flipV="1">
            <a:off x="3128653" y="4623398"/>
            <a:ext cx="393008" cy="393008"/>
            <a:chOff x="8592368" y="1895263"/>
            <a:chExt cx="393008" cy="3930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BBE6F45-40D4-40D0-B114-9D872D36E5CF}"/>
                </a:ext>
              </a:extLst>
            </p:cNvPr>
            <p:cNvSpPr/>
            <p:nvPr/>
          </p:nvSpPr>
          <p:spPr>
            <a:xfrm>
              <a:off x="8735557" y="1895263"/>
              <a:ext cx="249819" cy="249819"/>
            </a:xfrm>
            <a:prstGeom prst="rect">
              <a:avLst/>
            </a:prstGeom>
            <a:noFill/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AD71B5A-D0E9-466C-8485-6CEA3D09889B}"/>
                </a:ext>
              </a:extLst>
            </p:cNvPr>
            <p:cNvSpPr/>
            <p:nvPr/>
          </p:nvSpPr>
          <p:spPr>
            <a:xfrm>
              <a:off x="8592368" y="1985990"/>
              <a:ext cx="302281" cy="302281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2690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C8FDF1-CDA8-43A1-BA52-7568A4481E73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B95A51F-B59B-462C-AE10-3EA1419E1108}"/>
              </a:ext>
            </a:extLst>
          </p:cNvPr>
          <p:cNvSpPr/>
          <p:nvPr/>
        </p:nvSpPr>
        <p:spPr>
          <a:xfrm>
            <a:off x="786700" y="1544595"/>
            <a:ext cx="10511137" cy="4510071"/>
          </a:xfrm>
          <a:prstGeom prst="roundRect">
            <a:avLst>
              <a:gd name="adj" fmla="val 590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59CB2E-3F53-4F9F-B5BE-0BD6AE22FDB5}"/>
              </a:ext>
            </a:extLst>
          </p:cNvPr>
          <p:cNvSpPr txBox="1"/>
          <p:nvPr/>
        </p:nvSpPr>
        <p:spPr>
          <a:xfrm>
            <a:off x="867499" y="2149472"/>
            <a:ext cx="10349537" cy="2942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컨트롤러의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HandTrigger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중지에 위치한 버튼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통해 악셀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브레이크를 밟을 수 있음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PrimaryHandTrigger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왼손에 드는 컨트롤러에 위치한 버튼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통해 악셀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SecondaryHandTrigger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오른손에 드는 컨트롤러에 위치한 버튼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통해 브레이크를 밟을 수 있음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Occulus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컨트롤러를 통해 기어를 변경할 수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있음</a:t>
            </a:r>
            <a:endParaRPr lang="ko-Kore-KR" altLang="ko-Kore-KR" sz="1800" kern="10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미니맵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네비게이션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통해 목표 지점까지의 방향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알 수 있음</a:t>
            </a:r>
            <a:endParaRPr lang="ko-Kore-KR" altLang="ko-Kore-KR" sz="1800" kern="10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3862-0E5F-4A1B-94C1-ADE18EEADCBD}"/>
              </a:ext>
            </a:extLst>
          </p:cNvPr>
          <p:cNvSpPr txBox="1"/>
          <p:nvPr/>
        </p:nvSpPr>
        <p:spPr>
          <a:xfrm>
            <a:off x="806143" y="592436"/>
            <a:ext cx="51200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체험방법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B6934C-BDEF-4EF7-8A16-490FFEA42116}"/>
              </a:ext>
            </a:extLst>
          </p:cNvPr>
          <p:cNvCxnSpPr/>
          <p:nvPr/>
        </p:nvCxnSpPr>
        <p:spPr>
          <a:xfrm>
            <a:off x="894164" y="1178893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641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D1DE45B-6D32-4624-B688-576277E2AA2D}"/>
              </a:ext>
            </a:extLst>
          </p:cNvPr>
          <p:cNvGrpSpPr/>
          <p:nvPr/>
        </p:nvGrpSpPr>
        <p:grpSpPr>
          <a:xfrm>
            <a:off x="8199120" y="3727048"/>
            <a:ext cx="4024083" cy="2038038"/>
            <a:chOff x="8199120" y="3727048"/>
            <a:chExt cx="4024083" cy="2038038"/>
          </a:xfrm>
        </p:grpSpPr>
        <p:pic>
          <p:nvPicPr>
            <p:cNvPr id="159" name="그래픽 158">
              <a:extLst>
                <a:ext uri="{FF2B5EF4-FFF2-40B4-BE49-F238E27FC236}">
                  <a16:creationId xmlns:a16="http://schemas.microsoft.com/office/drawing/2014/main" id="{18E8119B-553E-40D3-9C24-50AC35FA3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99120" y="3727048"/>
              <a:ext cx="4024083" cy="2038038"/>
            </a:xfrm>
            <a:prstGeom prst="rect">
              <a:avLst/>
            </a:prstGeom>
          </p:spPr>
        </p:pic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7729DBD-BB28-476D-9C70-C8473BD86805}"/>
                </a:ext>
              </a:extLst>
            </p:cNvPr>
            <p:cNvSpPr/>
            <p:nvPr/>
          </p:nvSpPr>
          <p:spPr>
            <a:xfrm>
              <a:off x="11573400" y="4284845"/>
              <a:ext cx="48723" cy="235031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5D234734-1B62-4C04-83EA-045ED73509AB}"/>
                </a:ext>
              </a:extLst>
            </p:cNvPr>
            <p:cNvSpPr/>
            <p:nvPr/>
          </p:nvSpPr>
          <p:spPr>
            <a:xfrm>
              <a:off x="11748626" y="4284845"/>
              <a:ext cx="48723" cy="235031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B4069CF-6F42-4E9D-9B4B-D4DCBAA6F71F}"/>
                </a:ext>
              </a:extLst>
            </p:cNvPr>
            <p:cNvSpPr/>
            <p:nvPr/>
          </p:nvSpPr>
          <p:spPr>
            <a:xfrm>
              <a:off x="11919980" y="4284845"/>
              <a:ext cx="48723" cy="235031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5E5A137-B14B-4AD6-B23C-792FCA13DE1C}"/>
                </a:ext>
              </a:extLst>
            </p:cNvPr>
            <p:cNvSpPr/>
            <p:nvPr/>
          </p:nvSpPr>
          <p:spPr>
            <a:xfrm>
              <a:off x="11573400" y="4682767"/>
              <a:ext cx="48723" cy="235031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3C89A3C-F051-4EBF-A436-040CBD606615}"/>
                </a:ext>
              </a:extLst>
            </p:cNvPr>
            <p:cNvSpPr/>
            <p:nvPr/>
          </p:nvSpPr>
          <p:spPr>
            <a:xfrm>
              <a:off x="11748626" y="4682767"/>
              <a:ext cx="48723" cy="235031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EECCED6B-077B-4B2B-9D58-D8E5DF65C109}"/>
                </a:ext>
              </a:extLst>
            </p:cNvPr>
            <p:cNvSpPr/>
            <p:nvPr/>
          </p:nvSpPr>
          <p:spPr>
            <a:xfrm>
              <a:off x="11919980" y="4682767"/>
              <a:ext cx="48723" cy="235031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8DD227B-9FB7-4EA0-91B6-12B71049897F}"/>
                </a:ext>
              </a:extLst>
            </p:cNvPr>
            <p:cNvSpPr/>
            <p:nvPr/>
          </p:nvSpPr>
          <p:spPr>
            <a:xfrm>
              <a:off x="11590274" y="5565089"/>
              <a:ext cx="367639" cy="57477"/>
            </a:xfrm>
            <a:prstGeom prst="rect">
              <a:avLst/>
            </a:prstGeom>
            <a:solidFill>
              <a:srgbClr val="459B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B9A01291-F3F8-454E-BC55-9A27EF41993A}"/>
                </a:ext>
              </a:extLst>
            </p:cNvPr>
            <p:cNvSpPr/>
            <p:nvPr/>
          </p:nvSpPr>
          <p:spPr>
            <a:xfrm>
              <a:off x="11518036" y="5613626"/>
              <a:ext cx="515985" cy="44705"/>
            </a:xfrm>
            <a:prstGeom prst="rect">
              <a:avLst/>
            </a:prstGeom>
            <a:solidFill>
              <a:srgbClr val="459B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8744FC4-3717-4F6C-8DAC-998710F65452}"/>
                </a:ext>
              </a:extLst>
            </p:cNvPr>
            <p:cNvSpPr/>
            <p:nvPr/>
          </p:nvSpPr>
          <p:spPr>
            <a:xfrm>
              <a:off x="11530613" y="5348750"/>
              <a:ext cx="94329" cy="222725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27E3034-0FB1-416F-A098-8E496B4185EF}"/>
                </a:ext>
              </a:extLst>
            </p:cNvPr>
            <p:cNvSpPr/>
            <p:nvPr/>
          </p:nvSpPr>
          <p:spPr>
            <a:xfrm>
              <a:off x="11910346" y="5348750"/>
              <a:ext cx="94329" cy="222725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AF3D64AA-C81B-4838-B678-14190A0A09A6}"/>
                </a:ext>
              </a:extLst>
            </p:cNvPr>
            <p:cNvSpPr/>
            <p:nvPr/>
          </p:nvSpPr>
          <p:spPr>
            <a:xfrm>
              <a:off x="11661222" y="5260139"/>
              <a:ext cx="212844" cy="311337"/>
            </a:xfrm>
            <a:custGeom>
              <a:avLst/>
              <a:gdLst>
                <a:gd name="connsiteX0" fmla="*/ 167400 w 335280"/>
                <a:gd name="connsiteY0" fmla="*/ 0 h 495300"/>
                <a:gd name="connsiteX1" fmla="*/ 334800 w 335280"/>
                <a:gd name="connsiteY1" fmla="*/ 137160 h 495300"/>
                <a:gd name="connsiteX2" fmla="*/ 333862 w 335280"/>
                <a:gd name="connsiteY2" fmla="*/ 140970 h 495300"/>
                <a:gd name="connsiteX3" fmla="*/ 335280 w 335280"/>
                <a:gd name="connsiteY3" fmla="*/ 140970 h 495300"/>
                <a:gd name="connsiteX4" fmla="*/ 335280 w 335280"/>
                <a:gd name="connsiteY4" fmla="*/ 495300 h 495300"/>
                <a:gd name="connsiteX5" fmla="*/ 0 w 335280"/>
                <a:gd name="connsiteY5" fmla="*/ 495300 h 495300"/>
                <a:gd name="connsiteX6" fmla="*/ 0 w 335280"/>
                <a:gd name="connsiteY6" fmla="*/ 140970 h 495300"/>
                <a:gd name="connsiteX7" fmla="*/ 938 w 335280"/>
                <a:gd name="connsiteY7" fmla="*/ 140970 h 495300"/>
                <a:gd name="connsiteX8" fmla="*/ 0 w 335280"/>
                <a:gd name="connsiteY8" fmla="*/ 137160 h 495300"/>
                <a:gd name="connsiteX9" fmla="*/ 167400 w 33528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280" h="495300">
                  <a:moveTo>
                    <a:pt x="167400" y="0"/>
                  </a:moveTo>
                  <a:cubicBezTo>
                    <a:pt x="259852" y="0"/>
                    <a:pt x="334800" y="61409"/>
                    <a:pt x="334800" y="137160"/>
                  </a:cubicBezTo>
                  <a:lnTo>
                    <a:pt x="333862" y="140970"/>
                  </a:lnTo>
                  <a:lnTo>
                    <a:pt x="335280" y="140970"/>
                  </a:lnTo>
                  <a:lnTo>
                    <a:pt x="335280" y="495300"/>
                  </a:lnTo>
                  <a:lnTo>
                    <a:pt x="0" y="495300"/>
                  </a:lnTo>
                  <a:lnTo>
                    <a:pt x="0" y="140970"/>
                  </a:lnTo>
                  <a:lnTo>
                    <a:pt x="938" y="140970"/>
                  </a:lnTo>
                  <a:lnTo>
                    <a:pt x="0" y="137160"/>
                  </a:lnTo>
                  <a:cubicBezTo>
                    <a:pt x="0" y="61409"/>
                    <a:pt x="74948" y="0"/>
                    <a:pt x="167400" y="0"/>
                  </a:cubicBezTo>
                  <a:close/>
                </a:path>
              </a:pathLst>
            </a:cu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50F99A6-134B-48A3-8A53-C951C86F96F1}"/>
                </a:ext>
              </a:extLst>
            </p:cNvPr>
            <p:cNvSpPr/>
            <p:nvPr/>
          </p:nvSpPr>
          <p:spPr>
            <a:xfrm>
              <a:off x="11598337" y="5166738"/>
              <a:ext cx="326522" cy="27155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69AC8771-23B2-4FF4-9707-A68A164DA2E8}"/>
                </a:ext>
              </a:extLst>
            </p:cNvPr>
            <p:cNvSpPr/>
            <p:nvPr/>
          </p:nvSpPr>
          <p:spPr>
            <a:xfrm>
              <a:off x="11598336" y="5166738"/>
              <a:ext cx="27424" cy="143694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79B75C56-7DE0-4C89-A380-353C520BB465}"/>
                </a:ext>
              </a:extLst>
            </p:cNvPr>
            <p:cNvSpPr/>
            <p:nvPr/>
          </p:nvSpPr>
          <p:spPr>
            <a:xfrm>
              <a:off x="11898251" y="5166738"/>
              <a:ext cx="27424" cy="143694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F710EEBB-AEF8-4999-8861-4ED74931E424}"/>
                </a:ext>
              </a:extLst>
            </p:cNvPr>
            <p:cNvSpPr/>
            <p:nvPr/>
          </p:nvSpPr>
          <p:spPr>
            <a:xfrm>
              <a:off x="11898252" y="5284087"/>
              <a:ext cx="159633" cy="28738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D017D44A-373D-4AF2-B3A1-F576DCE6DE5E}"/>
                </a:ext>
              </a:extLst>
            </p:cNvPr>
            <p:cNvSpPr/>
            <p:nvPr/>
          </p:nvSpPr>
          <p:spPr>
            <a:xfrm>
              <a:off x="11465309" y="5284087"/>
              <a:ext cx="159633" cy="28738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1A8D911-A964-4DA6-9BCC-B1532BB2CA57}"/>
                </a:ext>
              </a:extLst>
            </p:cNvPr>
            <p:cNvSpPr/>
            <p:nvPr/>
          </p:nvSpPr>
          <p:spPr>
            <a:xfrm>
              <a:off x="11465308" y="5284088"/>
              <a:ext cx="27424" cy="10183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18388CD8-69EB-4CC9-A57D-9B610A8630A8}"/>
                </a:ext>
              </a:extLst>
            </p:cNvPr>
            <p:cNvSpPr/>
            <p:nvPr/>
          </p:nvSpPr>
          <p:spPr>
            <a:xfrm>
              <a:off x="12033698" y="5284088"/>
              <a:ext cx="27424" cy="10183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25528C1C-C62D-4AF9-8B71-1ACAA4EF7B86}"/>
                </a:ext>
              </a:extLst>
            </p:cNvPr>
            <p:cNvSpPr/>
            <p:nvPr/>
          </p:nvSpPr>
          <p:spPr>
            <a:xfrm>
              <a:off x="12033699" y="5358329"/>
              <a:ext cx="79987" cy="28738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B985E27-2DE8-482C-A599-BEB237BB0F28}"/>
                </a:ext>
              </a:extLst>
            </p:cNvPr>
            <p:cNvSpPr/>
            <p:nvPr/>
          </p:nvSpPr>
          <p:spPr>
            <a:xfrm>
              <a:off x="11412097" y="5358329"/>
              <a:ext cx="79987" cy="28738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040D65AD-E7C6-48D6-9EB6-55D1C739C36D}"/>
                </a:ext>
              </a:extLst>
            </p:cNvPr>
            <p:cNvSpPr/>
            <p:nvPr/>
          </p:nvSpPr>
          <p:spPr>
            <a:xfrm>
              <a:off x="10152932" y="5286198"/>
              <a:ext cx="175904" cy="257303"/>
            </a:xfrm>
            <a:custGeom>
              <a:avLst/>
              <a:gdLst>
                <a:gd name="connsiteX0" fmla="*/ 167400 w 335280"/>
                <a:gd name="connsiteY0" fmla="*/ 0 h 495300"/>
                <a:gd name="connsiteX1" fmla="*/ 334800 w 335280"/>
                <a:gd name="connsiteY1" fmla="*/ 137160 h 495300"/>
                <a:gd name="connsiteX2" fmla="*/ 333862 w 335280"/>
                <a:gd name="connsiteY2" fmla="*/ 140970 h 495300"/>
                <a:gd name="connsiteX3" fmla="*/ 335280 w 335280"/>
                <a:gd name="connsiteY3" fmla="*/ 140970 h 495300"/>
                <a:gd name="connsiteX4" fmla="*/ 335280 w 335280"/>
                <a:gd name="connsiteY4" fmla="*/ 495300 h 495300"/>
                <a:gd name="connsiteX5" fmla="*/ 0 w 335280"/>
                <a:gd name="connsiteY5" fmla="*/ 495300 h 495300"/>
                <a:gd name="connsiteX6" fmla="*/ 0 w 335280"/>
                <a:gd name="connsiteY6" fmla="*/ 140970 h 495300"/>
                <a:gd name="connsiteX7" fmla="*/ 938 w 335280"/>
                <a:gd name="connsiteY7" fmla="*/ 140970 h 495300"/>
                <a:gd name="connsiteX8" fmla="*/ 0 w 335280"/>
                <a:gd name="connsiteY8" fmla="*/ 137160 h 495300"/>
                <a:gd name="connsiteX9" fmla="*/ 167400 w 33528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280" h="495300">
                  <a:moveTo>
                    <a:pt x="167400" y="0"/>
                  </a:moveTo>
                  <a:cubicBezTo>
                    <a:pt x="259852" y="0"/>
                    <a:pt x="334800" y="61409"/>
                    <a:pt x="334800" y="137160"/>
                  </a:cubicBezTo>
                  <a:lnTo>
                    <a:pt x="333862" y="140970"/>
                  </a:lnTo>
                  <a:lnTo>
                    <a:pt x="335280" y="140970"/>
                  </a:lnTo>
                  <a:lnTo>
                    <a:pt x="335280" y="495300"/>
                  </a:lnTo>
                  <a:lnTo>
                    <a:pt x="0" y="495300"/>
                  </a:lnTo>
                  <a:lnTo>
                    <a:pt x="0" y="140970"/>
                  </a:lnTo>
                  <a:lnTo>
                    <a:pt x="938" y="140970"/>
                  </a:lnTo>
                  <a:lnTo>
                    <a:pt x="0" y="137160"/>
                  </a:lnTo>
                  <a:cubicBezTo>
                    <a:pt x="0" y="61409"/>
                    <a:pt x="74948" y="0"/>
                    <a:pt x="167400" y="0"/>
                  </a:cubicBezTo>
                  <a:close/>
                </a:path>
              </a:pathLst>
            </a:cu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1CA27091-DB6B-446C-9189-130DFE0D10DA}"/>
                </a:ext>
              </a:extLst>
            </p:cNvPr>
            <p:cNvSpPr/>
            <p:nvPr/>
          </p:nvSpPr>
          <p:spPr>
            <a:xfrm>
              <a:off x="10182923" y="3893131"/>
              <a:ext cx="68562" cy="67887"/>
            </a:xfrm>
            <a:prstGeom prst="ellipse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94F11D1B-65B4-4724-92E2-97E5B084BEA5}"/>
                </a:ext>
              </a:extLst>
            </p:cNvPr>
            <p:cNvSpPr/>
            <p:nvPr/>
          </p:nvSpPr>
          <p:spPr>
            <a:xfrm>
              <a:off x="11754346" y="3865711"/>
              <a:ext cx="43630" cy="135309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FAF14A1-2EAE-4E04-9C6E-66B700D173F9}"/>
                </a:ext>
              </a:extLst>
            </p:cNvPr>
            <p:cNvSpPr/>
            <p:nvPr/>
          </p:nvSpPr>
          <p:spPr>
            <a:xfrm>
              <a:off x="8634246" y="3865711"/>
              <a:ext cx="43630" cy="135309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820F3641-6B64-4C0F-972C-A26C5E4F6571}"/>
                </a:ext>
              </a:extLst>
            </p:cNvPr>
            <p:cNvSpPr/>
            <p:nvPr/>
          </p:nvSpPr>
          <p:spPr>
            <a:xfrm>
              <a:off x="11044853" y="4793134"/>
              <a:ext cx="163504" cy="413359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9765C5C-5D79-47ED-AA13-91CF78631214}"/>
                </a:ext>
              </a:extLst>
            </p:cNvPr>
            <p:cNvSpPr/>
            <p:nvPr/>
          </p:nvSpPr>
          <p:spPr>
            <a:xfrm>
              <a:off x="11044853" y="4261466"/>
              <a:ext cx="163504" cy="271548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62E62F67-B748-4124-BF0B-88CF88EFE4EE}"/>
                </a:ext>
              </a:extLst>
            </p:cNvPr>
            <p:cNvSpPr/>
            <p:nvPr/>
          </p:nvSpPr>
          <p:spPr>
            <a:xfrm>
              <a:off x="9226005" y="4788344"/>
              <a:ext cx="163504" cy="413359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628964B-1D4D-46AF-9093-45CA48AE5E92}"/>
                </a:ext>
              </a:extLst>
            </p:cNvPr>
            <p:cNvSpPr/>
            <p:nvPr/>
          </p:nvSpPr>
          <p:spPr>
            <a:xfrm>
              <a:off x="9226005" y="4256676"/>
              <a:ext cx="163504" cy="271548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B6BEDCC-AE5B-4D86-AA3F-F201AFAD2A57}"/>
                </a:ext>
              </a:extLst>
            </p:cNvPr>
            <p:cNvSpPr/>
            <p:nvPr/>
          </p:nvSpPr>
          <p:spPr>
            <a:xfrm>
              <a:off x="8360913" y="4203420"/>
              <a:ext cx="113537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39CA671A-F1D1-4261-939D-DD7F50173379}"/>
                </a:ext>
              </a:extLst>
            </p:cNvPr>
            <p:cNvSpPr/>
            <p:nvPr/>
          </p:nvSpPr>
          <p:spPr>
            <a:xfrm>
              <a:off x="8622131" y="4198630"/>
              <a:ext cx="113537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B42E30A-26B9-4AEF-B4BF-B841EC236341}"/>
                </a:ext>
              </a:extLst>
            </p:cNvPr>
            <p:cNvSpPr/>
            <p:nvPr/>
          </p:nvSpPr>
          <p:spPr>
            <a:xfrm>
              <a:off x="8883348" y="4201025"/>
              <a:ext cx="113537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1A1C2DC-1041-46DA-9F90-67F4F0C4CD8D}"/>
                </a:ext>
              </a:extLst>
            </p:cNvPr>
            <p:cNvSpPr/>
            <p:nvPr/>
          </p:nvSpPr>
          <p:spPr>
            <a:xfrm>
              <a:off x="8360913" y="4680004"/>
              <a:ext cx="113537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2F2D3F6C-9E35-4449-AA68-F2E539FBE07C}"/>
                </a:ext>
              </a:extLst>
            </p:cNvPr>
            <p:cNvSpPr/>
            <p:nvPr/>
          </p:nvSpPr>
          <p:spPr>
            <a:xfrm>
              <a:off x="8622131" y="4675215"/>
              <a:ext cx="113537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1326795A-4CF8-4C42-A536-B78E8DCB98B6}"/>
                </a:ext>
              </a:extLst>
            </p:cNvPr>
            <p:cNvSpPr/>
            <p:nvPr/>
          </p:nvSpPr>
          <p:spPr>
            <a:xfrm>
              <a:off x="8883348" y="4677610"/>
              <a:ext cx="113537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4A27D94-56E8-4183-B779-AD0AF4A26A6E}"/>
                </a:ext>
              </a:extLst>
            </p:cNvPr>
            <p:cNvSpPr/>
            <p:nvPr/>
          </p:nvSpPr>
          <p:spPr>
            <a:xfrm>
              <a:off x="8356076" y="5156590"/>
              <a:ext cx="113537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7F7D55E5-D23E-4A87-9119-0EB1E28D9C62}"/>
                </a:ext>
              </a:extLst>
            </p:cNvPr>
            <p:cNvSpPr/>
            <p:nvPr/>
          </p:nvSpPr>
          <p:spPr>
            <a:xfrm>
              <a:off x="8617293" y="5151800"/>
              <a:ext cx="113537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B639DE5-65FB-455F-B5C2-995ED53B3F41}"/>
                </a:ext>
              </a:extLst>
            </p:cNvPr>
            <p:cNvSpPr/>
            <p:nvPr/>
          </p:nvSpPr>
          <p:spPr>
            <a:xfrm>
              <a:off x="8878511" y="5156590"/>
              <a:ext cx="113537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CAF4046-CB99-47EF-81E5-9DF3CED72993}"/>
                </a:ext>
              </a:extLst>
            </p:cNvPr>
            <p:cNvSpPr/>
            <p:nvPr/>
          </p:nvSpPr>
          <p:spPr>
            <a:xfrm>
              <a:off x="9521084" y="4256676"/>
              <a:ext cx="337648" cy="271548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A35553B-D088-4274-A04D-55C249CB8A38}"/>
                </a:ext>
              </a:extLst>
            </p:cNvPr>
            <p:cNvSpPr/>
            <p:nvPr/>
          </p:nvSpPr>
          <p:spPr>
            <a:xfrm>
              <a:off x="9976592" y="4234554"/>
              <a:ext cx="113536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2B112CBD-0DD0-4605-9A6E-66E94AEA0463}"/>
                </a:ext>
              </a:extLst>
            </p:cNvPr>
            <p:cNvSpPr/>
            <p:nvPr/>
          </p:nvSpPr>
          <p:spPr>
            <a:xfrm>
              <a:off x="10353907" y="4229764"/>
              <a:ext cx="113536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E57A6FB5-4000-4066-942A-6C0FD8BDB27A}"/>
                </a:ext>
              </a:extLst>
            </p:cNvPr>
            <p:cNvSpPr/>
            <p:nvPr/>
          </p:nvSpPr>
          <p:spPr>
            <a:xfrm>
              <a:off x="10614328" y="4266256"/>
              <a:ext cx="337648" cy="271548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F74F330-C4DC-4893-9327-395B65BFCD56}"/>
                </a:ext>
              </a:extLst>
            </p:cNvPr>
            <p:cNvSpPr/>
            <p:nvPr/>
          </p:nvSpPr>
          <p:spPr>
            <a:xfrm>
              <a:off x="9525921" y="4884140"/>
              <a:ext cx="337648" cy="271548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9FDDE6B-F607-4F08-BCF5-DC47325E104B}"/>
                </a:ext>
              </a:extLst>
            </p:cNvPr>
            <p:cNvSpPr/>
            <p:nvPr/>
          </p:nvSpPr>
          <p:spPr>
            <a:xfrm>
              <a:off x="9976592" y="4866807"/>
              <a:ext cx="113536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6B71549-591F-4745-935C-8266BA4AD0C2}"/>
                </a:ext>
              </a:extLst>
            </p:cNvPr>
            <p:cNvSpPr/>
            <p:nvPr/>
          </p:nvSpPr>
          <p:spPr>
            <a:xfrm>
              <a:off x="10358744" y="4866807"/>
              <a:ext cx="113536" cy="313910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0D851A9-38E8-4BAB-B834-69FCA623A768}"/>
                </a:ext>
              </a:extLst>
            </p:cNvPr>
            <p:cNvSpPr/>
            <p:nvPr/>
          </p:nvSpPr>
          <p:spPr>
            <a:xfrm>
              <a:off x="10619165" y="4888930"/>
              <a:ext cx="337648" cy="271548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8FFA6A-1A4E-4D3D-807F-3D9A2B48AEDD}"/>
              </a:ext>
            </a:extLst>
          </p:cNvPr>
          <p:cNvGrpSpPr/>
          <p:nvPr/>
        </p:nvGrpSpPr>
        <p:grpSpPr>
          <a:xfrm>
            <a:off x="0" y="3429000"/>
            <a:ext cx="3962762" cy="2198254"/>
            <a:chOff x="0" y="3429000"/>
            <a:chExt cx="3962762" cy="2198254"/>
          </a:xfrm>
        </p:grpSpPr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96B1ABC7-A160-41F2-83CE-5E69B17C4EA8}"/>
                </a:ext>
              </a:extLst>
            </p:cNvPr>
            <p:cNvSpPr/>
            <p:nvPr/>
          </p:nvSpPr>
          <p:spPr>
            <a:xfrm>
              <a:off x="10891" y="3504598"/>
              <a:ext cx="3951871" cy="2097139"/>
            </a:xfrm>
            <a:custGeom>
              <a:avLst/>
              <a:gdLst>
                <a:gd name="connsiteX0" fmla="*/ 30480 w 6553200"/>
                <a:gd name="connsiteY0" fmla="*/ 1188720 h 2804160"/>
                <a:gd name="connsiteX1" fmla="*/ 4389120 w 6553200"/>
                <a:gd name="connsiteY1" fmla="*/ 60960 h 2804160"/>
                <a:gd name="connsiteX2" fmla="*/ 5151120 w 6553200"/>
                <a:gd name="connsiteY2" fmla="*/ 0 h 2804160"/>
                <a:gd name="connsiteX3" fmla="*/ 6553200 w 6553200"/>
                <a:gd name="connsiteY3" fmla="*/ 944880 h 2804160"/>
                <a:gd name="connsiteX4" fmla="*/ 6553200 w 6553200"/>
                <a:gd name="connsiteY4" fmla="*/ 2651760 h 2804160"/>
                <a:gd name="connsiteX5" fmla="*/ 0 w 6553200"/>
                <a:gd name="connsiteY5" fmla="*/ 2804160 h 2804160"/>
                <a:gd name="connsiteX6" fmla="*/ 0 w 6553200"/>
                <a:gd name="connsiteY6" fmla="*/ 1249680 h 2804160"/>
                <a:gd name="connsiteX7" fmla="*/ 0 w 6553200"/>
                <a:gd name="connsiteY7" fmla="*/ 1249680 h 2804160"/>
                <a:gd name="connsiteX0" fmla="*/ 30480 w 6553200"/>
                <a:gd name="connsiteY0" fmla="*/ 1208259 h 2823699"/>
                <a:gd name="connsiteX1" fmla="*/ 4389120 w 6553200"/>
                <a:gd name="connsiteY1" fmla="*/ 80499 h 2823699"/>
                <a:gd name="connsiteX2" fmla="*/ 5197418 w 6553200"/>
                <a:gd name="connsiteY2" fmla="*/ 0 h 2823699"/>
                <a:gd name="connsiteX3" fmla="*/ 6553200 w 6553200"/>
                <a:gd name="connsiteY3" fmla="*/ 964419 h 2823699"/>
                <a:gd name="connsiteX4" fmla="*/ 6553200 w 6553200"/>
                <a:gd name="connsiteY4" fmla="*/ 2671299 h 2823699"/>
                <a:gd name="connsiteX5" fmla="*/ 0 w 6553200"/>
                <a:gd name="connsiteY5" fmla="*/ 2823699 h 2823699"/>
                <a:gd name="connsiteX6" fmla="*/ 0 w 6553200"/>
                <a:gd name="connsiteY6" fmla="*/ 1269219 h 2823699"/>
                <a:gd name="connsiteX7" fmla="*/ 0 w 6553200"/>
                <a:gd name="connsiteY7" fmla="*/ 1269219 h 2823699"/>
                <a:gd name="connsiteX0" fmla="*/ 30480 w 6553200"/>
                <a:gd name="connsiteY0" fmla="*/ 1218028 h 2833468"/>
                <a:gd name="connsiteX1" fmla="*/ 4389120 w 6553200"/>
                <a:gd name="connsiteY1" fmla="*/ 90268 h 2833468"/>
                <a:gd name="connsiteX2" fmla="*/ 5255291 w 6553200"/>
                <a:gd name="connsiteY2" fmla="*/ 0 h 2833468"/>
                <a:gd name="connsiteX3" fmla="*/ 6553200 w 6553200"/>
                <a:gd name="connsiteY3" fmla="*/ 974188 h 2833468"/>
                <a:gd name="connsiteX4" fmla="*/ 6553200 w 6553200"/>
                <a:gd name="connsiteY4" fmla="*/ 2681068 h 2833468"/>
                <a:gd name="connsiteX5" fmla="*/ 0 w 6553200"/>
                <a:gd name="connsiteY5" fmla="*/ 2833468 h 2833468"/>
                <a:gd name="connsiteX6" fmla="*/ 0 w 6553200"/>
                <a:gd name="connsiteY6" fmla="*/ 1278988 h 2833468"/>
                <a:gd name="connsiteX7" fmla="*/ 0 w 6553200"/>
                <a:gd name="connsiteY7" fmla="*/ 1278988 h 2833468"/>
                <a:gd name="connsiteX0" fmla="*/ 30480 w 6553200"/>
                <a:gd name="connsiteY0" fmla="*/ 1257105 h 2872545"/>
                <a:gd name="connsiteX1" fmla="*/ 4389120 w 6553200"/>
                <a:gd name="connsiteY1" fmla="*/ 129345 h 2872545"/>
                <a:gd name="connsiteX2" fmla="*/ 5371038 w 6553200"/>
                <a:gd name="connsiteY2" fmla="*/ 0 h 2872545"/>
                <a:gd name="connsiteX3" fmla="*/ 6553200 w 6553200"/>
                <a:gd name="connsiteY3" fmla="*/ 1013265 h 2872545"/>
                <a:gd name="connsiteX4" fmla="*/ 6553200 w 6553200"/>
                <a:gd name="connsiteY4" fmla="*/ 2720145 h 2872545"/>
                <a:gd name="connsiteX5" fmla="*/ 0 w 6553200"/>
                <a:gd name="connsiteY5" fmla="*/ 2872545 h 2872545"/>
                <a:gd name="connsiteX6" fmla="*/ 0 w 6553200"/>
                <a:gd name="connsiteY6" fmla="*/ 1318065 h 2872545"/>
                <a:gd name="connsiteX7" fmla="*/ 0 w 6553200"/>
                <a:gd name="connsiteY7" fmla="*/ 1318065 h 2872545"/>
                <a:gd name="connsiteX0" fmla="*/ 30480 w 6553200"/>
                <a:gd name="connsiteY0" fmla="*/ 1257105 h 2745543"/>
                <a:gd name="connsiteX1" fmla="*/ 4389120 w 6553200"/>
                <a:gd name="connsiteY1" fmla="*/ 129345 h 2745543"/>
                <a:gd name="connsiteX2" fmla="*/ 5371038 w 6553200"/>
                <a:gd name="connsiteY2" fmla="*/ 0 h 2745543"/>
                <a:gd name="connsiteX3" fmla="*/ 6553200 w 6553200"/>
                <a:gd name="connsiteY3" fmla="*/ 1013265 h 2745543"/>
                <a:gd name="connsiteX4" fmla="*/ 6553200 w 6553200"/>
                <a:gd name="connsiteY4" fmla="*/ 2720145 h 2745543"/>
                <a:gd name="connsiteX5" fmla="*/ 23149 w 6553200"/>
                <a:gd name="connsiteY5" fmla="*/ 2745543 h 2745543"/>
                <a:gd name="connsiteX6" fmla="*/ 0 w 6553200"/>
                <a:gd name="connsiteY6" fmla="*/ 1318065 h 2745543"/>
                <a:gd name="connsiteX7" fmla="*/ 0 w 6553200"/>
                <a:gd name="connsiteY7" fmla="*/ 1318065 h 2745543"/>
                <a:gd name="connsiteX0" fmla="*/ 30480 w 6553200"/>
                <a:gd name="connsiteY0" fmla="*/ 1266874 h 2755312"/>
                <a:gd name="connsiteX1" fmla="*/ 4389120 w 6553200"/>
                <a:gd name="connsiteY1" fmla="*/ 139114 h 2755312"/>
                <a:gd name="connsiteX2" fmla="*/ 5533083 w 6553200"/>
                <a:gd name="connsiteY2" fmla="*/ 0 h 2755312"/>
                <a:gd name="connsiteX3" fmla="*/ 6553200 w 6553200"/>
                <a:gd name="connsiteY3" fmla="*/ 1023034 h 2755312"/>
                <a:gd name="connsiteX4" fmla="*/ 6553200 w 6553200"/>
                <a:gd name="connsiteY4" fmla="*/ 2729914 h 2755312"/>
                <a:gd name="connsiteX5" fmla="*/ 23149 w 6553200"/>
                <a:gd name="connsiteY5" fmla="*/ 2755312 h 2755312"/>
                <a:gd name="connsiteX6" fmla="*/ 0 w 6553200"/>
                <a:gd name="connsiteY6" fmla="*/ 1327834 h 2755312"/>
                <a:gd name="connsiteX7" fmla="*/ 0 w 6553200"/>
                <a:gd name="connsiteY7" fmla="*/ 1327834 h 2755312"/>
                <a:gd name="connsiteX0" fmla="*/ 30480 w 6553200"/>
                <a:gd name="connsiteY0" fmla="*/ 1266874 h 2755312"/>
                <a:gd name="connsiteX1" fmla="*/ 4377546 w 6553200"/>
                <a:gd name="connsiteY1" fmla="*/ 139114 h 2755312"/>
                <a:gd name="connsiteX2" fmla="*/ 5533083 w 6553200"/>
                <a:gd name="connsiteY2" fmla="*/ 0 h 2755312"/>
                <a:gd name="connsiteX3" fmla="*/ 6553200 w 6553200"/>
                <a:gd name="connsiteY3" fmla="*/ 1023034 h 2755312"/>
                <a:gd name="connsiteX4" fmla="*/ 6553200 w 6553200"/>
                <a:gd name="connsiteY4" fmla="*/ 2729914 h 2755312"/>
                <a:gd name="connsiteX5" fmla="*/ 23149 w 6553200"/>
                <a:gd name="connsiteY5" fmla="*/ 2755312 h 2755312"/>
                <a:gd name="connsiteX6" fmla="*/ 0 w 6553200"/>
                <a:gd name="connsiteY6" fmla="*/ 1327834 h 2755312"/>
                <a:gd name="connsiteX7" fmla="*/ 0 w 6553200"/>
                <a:gd name="connsiteY7" fmla="*/ 1327834 h 2755312"/>
                <a:gd name="connsiteX0" fmla="*/ 30480 w 6553200"/>
                <a:gd name="connsiteY0" fmla="*/ 1266874 h 2755312"/>
                <a:gd name="connsiteX1" fmla="*/ 4377546 w 6553200"/>
                <a:gd name="connsiteY1" fmla="*/ 139114 h 2755312"/>
                <a:gd name="connsiteX2" fmla="*/ 5533083 w 6553200"/>
                <a:gd name="connsiteY2" fmla="*/ 0 h 2755312"/>
                <a:gd name="connsiteX3" fmla="*/ 6553200 w 6553200"/>
                <a:gd name="connsiteY3" fmla="*/ 1023034 h 2755312"/>
                <a:gd name="connsiteX4" fmla="*/ 6553200 w 6553200"/>
                <a:gd name="connsiteY4" fmla="*/ 2729914 h 2755312"/>
                <a:gd name="connsiteX5" fmla="*/ 23149 w 6553200"/>
                <a:gd name="connsiteY5" fmla="*/ 2755312 h 2755312"/>
                <a:gd name="connsiteX6" fmla="*/ 0 w 6553200"/>
                <a:gd name="connsiteY6" fmla="*/ 1327834 h 2755312"/>
                <a:gd name="connsiteX7" fmla="*/ 0 w 6553200"/>
                <a:gd name="connsiteY7" fmla="*/ 1327834 h 2755312"/>
                <a:gd name="connsiteX0" fmla="*/ 30480 w 6553200"/>
                <a:gd name="connsiteY0" fmla="*/ 1280216 h 2768654"/>
                <a:gd name="connsiteX1" fmla="*/ 4377546 w 6553200"/>
                <a:gd name="connsiteY1" fmla="*/ 152456 h 2768654"/>
                <a:gd name="connsiteX2" fmla="*/ 5533083 w 6553200"/>
                <a:gd name="connsiteY2" fmla="*/ 13342 h 2768654"/>
                <a:gd name="connsiteX3" fmla="*/ 6553200 w 6553200"/>
                <a:gd name="connsiteY3" fmla="*/ 1036376 h 2768654"/>
                <a:gd name="connsiteX4" fmla="*/ 6553200 w 6553200"/>
                <a:gd name="connsiteY4" fmla="*/ 2743256 h 2768654"/>
                <a:gd name="connsiteX5" fmla="*/ 23149 w 6553200"/>
                <a:gd name="connsiteY5" fmla="*/ 2768654 h 2768654"/>
                <a:gd name="connsiteX6" fmla="*/ 0 w 6553200"/>
                <a:gd name="connsiteY6" fmla="*/ 1341176 h 2768654"/>
                <a:gd name="connsiteX7" fmla="*/ 0 w 6553200"/>
                <a:gd name="connsiteY7" fmla="*/ 1341176 h 2768654"/>
                <a:gd name="connsiteX0" fmla="*/ 30480 w 6553200"/>
                <a:gd name="connsiteY0" fmla="*/ 1280216 h 2768654"/>
                <a:gd name="connsiteX1" fmla="*/ 4377546 w 6553200"/>
                <a:gd name="connsiteY1" fmla="*/ 152456 h 2768654"/>
                <a:gd name="connsiteX2" fmla="*/ 5533083 w 6553200"/>
                <a:gd name="connsiteY2" fmla="*/ 13342 h 2768654"/>
                <a:gd name="connsiteX3" fmla="*/ 6553200 w 6553200"/>
                <a:gd name="connsiteY3" fmla="*/ 1036376 h 2768654"/>
                <a:gd name="connsiteX4" fmla="*/ 6553200 w 6553200"/>
                <a:gd name="connsiteY4" fmla="*/ 2743256 h 2768654"/>
                <a:gd name="connsiteX5" fmla="*/ 23149 w 6553200"/>
                <a:gd name="connsiteY5" fmla="*/ 2768654 h 2768654"/>
                <a:gd name="connsiteX6" fmla="*/ 0 w 6553200"/>
                <a:gd name="connsiteY6" fmla="*/ 1341176 h 2768654"/>
                <a:gd name="connsiteX7" fmla="*/ 0 w 6553200"/>
                <a:gd name="connsiteY7" fmla="*/ 1341176 h 2768654"/>
                <a:gd name="connsiteX0" fmla="*/ 30480 w 6553200"/>
                <a:gd name="connsiteY0" fmla="*/ 1280216 h 2768654"/>
                <a:gd name="connsiteX1" fmla="*/ 4377546 w 6553200"/>
                <a:gd name="connsiteY1" fmla="*/ 152456 h 2768654"/>
                <a:gd name="connsiteX2" fmla="*/ 5533083 w 6553200"/>
                <a:gd name="connsiteY2" fmla="*/ 13342 h 2768654"/>
                <a:gd name="connsiteX3" fmla="*/ 6553200 w 6553200"/>
                <a:gd name="connsiteY3" fmla="*/ 1036376 h 2768654"/>
                <a:gd name="connsiteX4" fmla="*/ 6553200 w 6553200"/>
                <a:gd name="connsiteY4" fmla="*/ 2743256 h 2768654"/>
                <a:gd name="connsiteX5" fmla="*/ 23149 w 6553200"/>
                <a:gd name="connsiteY5" fmla="*/ 2768654 h 2768654"/>
                <a:gd name="connsiteX6" fmla="*/ 0 w 6553200"/>
                <a:gd name="connsiteY6" fmla="*/ 1341176 h 2768654"/>
                <a:gd name="connsiteX7" fmla="*/ 0 w 6553200"/>
                <a:gd name="connsiteY7" fmla="*/ 1341176 h 2768654"/>
                <a:gd name="connsiteX0" fmla="*/ 30480 w 6553200"/>
                <a:gd name="connsiteY0" fmla="*/ 1280216 h 2768654"/>
                <a:gd name="connsiteX1" fmla="*/ 4377546 w 6553200"/>
                <a:gd name="connsiteY1" fmla="*/ 152456 h 2768654"/>
                <a:gd name="connsiteX2" fmla="*/ 5533083 w 6553200"/>
                <a:gd name="connsiteY2" fmla="*/ 13342 h 2768654"/>
                <a:gd name="connsiteX3" fmla="*/ 6553200 w 6553200"/>
                <a:gd name="connsiteY3" fmla="*/ 1036376 h 2768654"/>
                <a:gd name="connsiteX4" fmla="*/ 6553200 w 6553200"/>
                <a:gd name="connsiteY4" fmla="*/ 2743256 h 2768654"/>
                <a:gd name="connsiteX5" fmla="*/ 23149 w 6553200"/>
                <a:gd name="connsiteY5" fmla="*/ 2768654 h 2768654"/>
                <a:gd name="connsiteX6" fmla="*/ 0 w 6553200"/>
                <a:gd name="connsiteY6" fmla="*/ 1341176 h 2768654"/>
                <a:gd name="connsiteX7" fmla="*/ 0 w 6553200"/>
                <a:gd name="connsiteY7" fmla="*/ 1341176 h 2768654"/>
                <a:gd name="connsiteX0" fmla="*/ 30480 w 6553200"/>
                <a:gd name="connsiteY0" fmla="*/ 1288663 h 2777101"/>
                <a:gd name="connsiteX1" fmla="*/ 4377546 w 6553200"/>
                <a:gd name="connsiteY1" fmla="*/ 160903 h 2777101"/>
                <a:gd name="connsiteX2" fmla="*/ 5533083 w 6553200"/>
                <a:gd name="connsiteY2" fmla="*/ 21789 h 2777101"/>
                <a:gd name="connsiteX3" fmla="*/ 6553200 w 6553200"/>
                <a:gd name="connsiteY3" fmla="*/ 1044823 h 2777101"/>
                <a:gd name="connsiteX4" fmla="*/ 6553200 w 6553200"/>
                <a:gd name="connsiteY4" fmla="*/ 2751703 h 2777101"/>
                <a:gd name="connsiteX5" fmla="*/ 23149 w 6553200"/>
                <a:gd name="connsiteY5" fmla="*/ 2777101 h 2777101"/>
                <a:gd name="connsiteX6" fmla="*/ 0 w 6553200"/>
                <a:gd name="connsiteY6" fmla="*/ 1349623 h 2777101"/>
                <a:gd name="connsiteX7" fmla="*/ 0 w 6553200"/>
                <a:gd name="connsiteY7" fmla="*/ 1349623 h 2777101"/>
                <a:gd name="connsiteX0" fmla="*/ 30480 w 6553200"/>
                <a:gd name="connsiteY0" fmla="*/ 1288663 h 2777101"/>
                <a:gd name="connsiteX1" fmla="*/ 4377546 w 6553200"/>
                <a:gd name="connsiteY1" fmla="*/ 160903 h 2777101"/>
                <a:gd name="connsiteX2" fmla="*/ 5533083 w 6553200"/>
                <a:gd name="connsiteY2" fmla="*/ 21789 h 2777101"/>
                <a:gd name="connsiteX3" fmla="*/ 6553200 w 6553200"/>
                <a:gd name="connsiteY3" fmla="*/ 1044823 h 2777101"/>
                <a:gd name="connsiteX4" fmla="*/ 6553200 w 6553200"/>
                <a:gd name="connsiteY4" fmla="*/ 2751703 h 2777101"/>
                <a:gd name="connsiteX5" fmla="*/ 23149 w 6553200"/>
                <a:gd name="connsiteY5" fmla="*/ 2777101 h 2777101"/>
                <a:gd name="connsiteX6" fmla="*/ 0 w 6553200"/>
                <a:gd name="connsiteY6" fmla="*/ 1349623 h 2777101"/>
                <a:gd name="connsiteX0" fmla="*/ 7331 w 6530051"/>
                <a:gd name="connsiteY0" fmla="*/ 1288663 h 2777101"/>
                <a:gd name="connsiteX1" fmla="*/ 4354397 w 6530051"/>
                <a:gd name="connsiteY1" fmla="*/ 160903 h 2777101"/>
                <a:gd name="connsiteX2" fmla="*/ 5509934 w 6530051"/>
                <a:gd name="connsiteY2" fmla="*/ 21789 h 2777101"/>
                <a:gd name="connsiteX3" fmla="*/ 6530051 w 6530051"/>
                <a:gd name="connsiteY3" fmla="*/ 1044823 h 2777101"/>
                <a:gd name="connsiteX4" fmla="*/ 6530051 w 6530051"/>
                <a:gd name="connsiteY4" fmla="*/ 2751703 h 2777101"/>
                <a:gd name="connsiteX5" fmla="*/ 0 w 6530051"/>
                <a:gd name="connsiteY5" fmla="*/ 2777101 h 2777101"/>
                <a:gd name="connsiteX6" fmla="*/ 27651 w 6530051"/>
                <a:gd name="connsiteY6" fmla="*/ 1684064 h 2777101"/>
                <a:gd name="connsiteX0" fmla="*/ 71120 w 6593840"/>
                <a:gd name="connsiteY0" fmla="*/ 1288663 h 2777101"/>
                <a:gd name="connsiteX1" fmla="*/ 4418186 w 6593840"/>
                <a:gd name="connsiteY1" fmla="*/ 160903 h 2777101"/>
                <a:gd name="connsiteX2" fmla="*/ 5573723 w 6593840"/>
                <a:gd name="connsiteY2" fmla="*/ 21789 h 2777101"/>
                <a:gd name="connsiteX3" fmla="*/ 6593840 w 6593840"/>
                <a:gd name="connsiteY3" fmla="*/ 1044823 h 2777101"/>
                <a:gd name="connsiteX4" fmla="*/ 6593840 w 6593840"/>
                <a:gd name="connsiteY4" fmla="*/ 2751703 h 2777101"/>
                <a:gd name="connsiteX5" fmla="*/ 63789 w 6593840"/>
                <a:gd name="connsiteY5" fmla="*/ 2777101 h 2777101"/>
                <a:gd name="connsiteX6" fmla="*/ 0 w 6593840"/>
                <a:gd name="connsiteY6" fmla="*/ 1675488 h 2777101"/>
                <a:gd name="connsiteX0" fmla="*/ 0 w 6868160"/>
                <a:gd name="connsiteY0" fmla="*/ 1391568 h 2777101"/>
                <a:gd name="connsiteX1" fmla="*/ 4692506 w 6868160"/>
                <a:gd name="connsiteY1" fmla="*/ 160903 h 2777101"/>
                <a:gd name="connsiteX2" fmla="*/ 5848043 w 6868160"/>
                <a:gd name="connsiteY2" fmla="*/ 21789 h 2777101"/>
                <a:gd name="connsiteX3" fmla="*/ 6868160 w 6868160"/>
                <a:gd name="connsiteY3" fmla="*/ 1044823 h 2777101"/>
                <a:gd name="connsiteX4" fmla="*/ 6868160 w 6868160"/>
                <a:gd name="connsiteY4" fmla="*/ 2751703 h 2777101"/>
                <a:gd name="connsiteX5" fmla="*/ 338109 w 6868160"/>
                <a:gd name="connsiteY5" fmla="*/ 2777101 h 2777101"/>
                <a:gd name="connsiteX6" fmla="*/ 274320 w 6868160"/>
                <a:gd name="connsiteY6" fmla="*/ 1675488 h 2777101"/>
                <a:gd name="connsiteX0" fmla="*/ 40640 w 6908800"/>
                <a:gd name="connsiteY0" fmla="*/ 1391568 h 2777101"/>
                <a:gd name="connsiteX1" fmla="*/ 4733146 w 6908800"/>
                <a:gd name="connsiteY1" fmla="*/ 160903 h 2777101"/>
                <a:gd name="connsiteX2" fmla="*/ 5888683 w 6908800"/>
                <a:gd name="connsiteY2" fmla="*/ 21789 h 2777101"/>
                <a:gd name="connsiteX3" fmla="*/ 6908800 w 6908800"/>
                <a:gd name="connsiteY3" fmla="*/ 1044823 h 2777101"/>
                <a:gd name="connsiteX4" fmla="*/ 6908800 w 6908800"/>
                <a:gd name="connsiteY4" fmla="*/ 2751703 h 2777101"/>
                <a:gd name="connsiteX5" fmla="*/ 378749 w 6908800"/>
                <a:gd name="connsiteY5" fmla="*/ 2777101 h 2777101"/>
                <a:gd name="connsiteX6" fmla="*/ 0 w 6908800"/>
                <a:gd name="connsiteY6" fmla="*/ 1701215 h 2777101"/>
                <a:gd name="connsiteX0" fmla="*/ 78451 w 6946611"/>
                <a:gd name="connsiteY0" fmla="*/ 1391568 h 2794252"/>
                <a:gd name="connsiteX1" fmla="*/ 4770957 w 6946611"/>
                <a:gd name="connsiteY1" fmla="*/ 160903 h 2794252"/>
                <a:gd name="connsiteX2" fmla="*/ 5926494 w 6946611"/>
                <a:gd name="connsiteY2" fmla="*/ 21789 h 2794252"/>
                <a:gd name="connsiteX3" fmla="*/ 6946611 w 6946611"/>
                <a:gd name="connsiteY3" fmla="*/ 1044823 h 2794252"/>
                <a:gd name="connsiteX4" fmla="*/ 6946611 w 6946611"/>
                <a:gd name="connsiteY4" fmla="*/ 2751703 h 2794252"/>
                <a:gd name="connsiteX5" fmla="*/ 0 w 6946611"/>
                <a:gd name="connsiteY5" fmla="*/ 2794252 h 2794252"/>
                <a:gd name="connsiteX6" fmla="*/ 37811 w 6946611"/>
                <a:gd name="connsiteY6" fmla="*/ 1701215 h 2794252"/>
                <a:gd name="connsiteX0" fmla="*/ 40640 w 6908800"/>
                <a:gd name="connsiteY0" fmla="*/ 1391568 h 2811403"/>
                <a:gd name="connsiteX1" fmla="*/ 4733146 w 6908800"/>
                <a:gd name="connsiteY1" fmla="*/ 160903 h 2811403"/>
                <a:gd name="connsiteX2" fmla="*/ 5888683 w 6908800"/>
                <a:gd name="connsiteY2" fmla="*/ 21789 h 2811403"/>
                <a:gd name="connsiteX3" fmla="*/ 6908800 w 6908800"/>
                <a:gd name="connsiteY3" fmla="*/ 1044823 h 2811403"/>
                <a:gd name="connsiteX4" fmla="*/ 6908800 w 6908800"/>
                <a:gd name="connsiteY4" fmla="*/ 2751703 h 2811403"/>
                <a:gd name="connsiteX5" fmla="*/ 33309 w 6908800"/>
                <a:gd name="connsiteY5" fmla="*/ 2811403 h 2811403"/>
                <a:gd name="connsiteX6" fmla="*/ 0 w 6908800"/>
                <a:gd name="connsiteY6" fmla="*/ 1701215 h 2811403"/>
                <a:gd name="connsiteX0" fmla="*/ 40640 w 6908800"/>
                <a:gd name="connsiteY0" fmla="*/ 1391568 h 2820090"/>
                <a:gd name="connsiteX1" fmla="*/ 4733146 w 6908800"/>
                <a:gd name="connsiteY1" fmla="*/ 160903 h 2820090"/>
                <a:gd name="connsiteX2" fmla="*/ 5888683 w 6908800"/>
                <a:gd name="connsiteY2" fmla="*/ 21789 h 2820090"/>
                <a:gd name="connsiteX3" fmla="*/ 6908800 w 6908800"/>
                <a:gd name="connsiteY3" fmla="*/ 1044823 h 2820090"/>
                <a:gd name="connsiteX4" fmla="*/ 6885651 w 6908800"/>
                <a:gd name="connsiteY4" fmla="*/ 2820090 h 2820090"/>
                <a:gd name="connsiteX5" fmla="*/ 33309 w 6908800"/>
                <a:gd name="connsiteY5" fmla="*/ 2811403 h 2820090"/>
                <a:gd name="connsiteX6" fmla="*/ 0 w 6908800"/>
                <a:gd name="connsiteY6" fmla="*/ 1701215 h 2820090"/>
                <a:gd name="connsiteX0" fmla="*/ 10160 w 6908800"/>
                <a:gd name="connsiteY0" fmla="*/ 1211484 h 2820090"/>
                <a:gd name="connsiteX1" fmla="*/ 4733146 w 6908800"/>
                <a:gd name="connsiteY1" fmla="*/ 160903 h 2820090"/>
                <a:gd name="connsiteX2" fmla="*/ 5888683 w 6908800"/>
                <a:gd name="connsiteY2" fmla="*/ 21789 h 2820090"/>
                <a:gd name="connsiteX3" fmla="*/ 6908800 w 6908800"/>
                <a:gd name="connsiteY3" fmla="*/ 1044823 h 2820090"/>
                <a:gd name="connsiteX4" fmla="*/ 6885651 w 6908800"/>
                <a:gd name="connsiteY4" fmla="*/ 2820090 h 2820090"/>
                <a:gd name="connsiteX5" fmla="*/ 33309 w 6908800"/>
                <a:gd name="connsiteY5" fmla="*/ 2811403 h 2820090"/>
                <a:gd name="connsiteX6" fmla="*/ 0 w 6908800"/>
                <a:gd name="connsiteY6" fmla="*/ 1701215 h 2820090"/>
                <a:gd name="connsiteX0" fmla="*/ 446407 w 6908800"/>
                <a:gd name="connsiteY0" fmla="*/ 1104202 h 2820090"/>
                <a:gd name="connsiteX1" fmla="*/ 4733146 w 6908800"/>
                <a:gd name="connsiteY1" fmla="*/ 160903 h 2820090"/>
                <a:gd name="connsiteX2" fmla="*/ 5888683 w 6908800"/>
                <a:gd name="connsiteY2" fmla="*/ 21789 h 2820090"/>
                <a:gd name="connsiteX3" fmla="*/ 6908800 w 6908800"/>
                <a:gd name="connsiteY3" fmla="*/ 1044823 h 2820090"/>
                <a:gd name="connsiteX4" fmla="*/ 6885651 w 6908800"/>
                <a:gd name="connsiteY4" fmla="*/ 2820090 h 2820090"/>
                <a:gd name="connsiteX5" fmla="*/ 33309 w 6908800"/>
                <a:gd name="connsiteY5" fmla="*/ 2811403 h 2820090"/>
                <a:gd name="connsiteX6" fmla="*/ 0 w 6908800"/>
                <a:gd name="connsiteY6" fmla="*/ 1701215 h 2820090"/>
                <a:gd name="connsiteX0" fmla="*/ 413099 w 6875492"/>
                <a:gd name="connsiteY0" fmla="*/ 1104202 h 2820090"/>
                <a:gd name="connsiteX1" fmla="*/ 4699838 w 6875492"/>
                <a:gd name="connsiteY1" fmla="*/ 160903 h 2820090"/>
                <a:gd name="connsiteX2" fmla="*/ 5855375 w 6875492"/>
                <a:gd name="connsiteY2" fmla="*/ 21789 h 2820090"/>
                <a:gd name="connsiteX3" fmla="*/ 6875492 w 6875492"/>
                <a:gd name="connsiteY3" fmla="*/ 1044823 h 2820090"/>
                <a:gd name="connsiteX4" fmla="*/ 6852343 w 6875492"/>
                <a:gd name="connsiteY4" fmla="*/ 2820090 h 2820090"/>
                <a:gd name="connsiteX5" fmla="*/ 1 w 6875492"/>
                <a:gd name="connsiteY5" fmla="*/ 2811403 h 2820090"/>
                <a:gd name="connsiteX0" fmla="*/ 1778 w 6464171"/>
                <a:gd name="connsiteY0" fmla="*/ 1104202 h 2820090"/>
                <a:gd name="connsiteX1" fmla="*/ 4288517 w 6464171"/>
                <a:gd name="connsiteY1" fmla="*/ 160903 h 2820090"/>
                <a:gd name="connsiteX2" fmla="*/ 5444054 w 6464171"/>
                <a:gd name="connsiteY2" fmla="*/ 21789 h 2820090"/>
                <a:gd name="connsiteX3" fmla="*/ 6464171 w 6464171"/>
                <a:gd name="connsiteY3" fmla="*/ 1044823 h 2820090"/>
                <a:gd name="connsiteX4" fmla="*/ 6441022 w 6464171"/>
                <a:gd name="connsiteY4" fmla="*/ 2820090 h 2820090"/>
                <a:gd name="connsiteX5" fmla="*/ 0 w 6464171"/>
                <a:gd name="connsiteY5" fmla="*/ 2734773 h 2820090"/>
                <a:gd name="connsiteX0" fmla="*/ 1778 w 6464171"/>
                <a:gd name="connsiteY0" fmla="*/ 1096064 h 2811952"/>
                <a:gd name="connsiteX1" fmla="*/ 4288517 w 6464171"/>
                <a:gd name="connsiteY1" fmla="*/ 152765 h 2811952"/>
                <a:gd name="connsiteX2" fmla="*/ 5493912 w 6464171"/>
                <a:gd name="connsiteY2" fmla="*/ 23868 h 2811952"/>
                <a:gd name="connsiteX3" fmla="*/ 6464171 w 6464171"/>
                <a:gd name="connsiteY3" fmla="*/ 1036685 h 2811952"/>
                <a:gd name="connsiteX4" fmla="*/ 6441022 w 6464171"/>
                <a:gd name="connsiteY4" fmla="*/ 2811952 h 2811952"/>
                <a:gd name="connsiteX5" fmla="*/ 0 w 6464171"/>
                <a:gd name="connsiteY5" fmla="*/ 2726635 h 2811952"/>
                <a:gd name="connsiteX0" fmla="*/ 1778 w 6464171"/>
                <a:gd name="connsiteY0" fmla="*/ 1096064 h 2811952"/>
                <a:gd name="connsiteX1" fmla="*/ 4288517 w 6464171"/>
                <a:gd name="connsiteY1" fmla="*/ 152765 h 2811952"/>
                <a:gd name="connsiteX2" fmla="*/ 5493912 w 6464171"/>
                <a:gd name="connsiteY2" fmla="*/ 23868 h 2811952"/>
                <a:gd name="connsiteX3" fmla="*/ 6464171 w 6464171"/>
                <a:gd name="connsiteY3" fmla="*/ 1036685 h 2811952"/>
                <a:gd name="connsiteX4" fmla="*/ 6441022 w 6464171"/>
                <a:gd name="connsiteY4" fmla="*/ 2811952 h 2811952"/>
                <a:gd name="connsiteX5" fmla="*/ 0 w 6464171"/>
                <a:gd name="connsiteY5" fmla="*/ 2726635 h 2811952"/>
                <a:gd name="connsiteX0" fmla="*/ 1778 w 6464171"/>
                <a:gd name="connsiteY0" fmla="*/ 1096064 h 2811952"/>
                <a:gd name="connsiteX1" fmla="*/ 4288517 w 6464171"/>
                <a:gd name="connsiteY1" fmla="*/ 152765 h 2811952"/>
                <a:gd name="connsiteX2" fmla="*/ 5493912 w 6464171"/>
                <a:gd name="connsiteY2" fmla="*/ 23868 h 2811952"/>
                <a:gd name="connsiteX3" fmla="*/ 6464171 w 6464171"/>
                <a:gd name="connsiteY3" fmla="*/ 1036685 h 2811952"/>
                <a:gd name="connsiteX4" fmla="*/ 6441022 w 6464171"/>
                <a:gd name="connsiteY4" fmla="*/ 2811952 h 2811952"/>
                <a:gd name="connsiteX5" fmla="*/ 0 w 6464171"/>
                <a:gd name="connsiteY5" fmla="*/ 2726635 h 2811952"/>
                <a:gd name="connsiteX0" fmla="*/ 1778 w 6464171"/>
                <a:gd name="connsiteY0" fmla="*/ 1096064 h 2811952"/>
                <a:gd name="connsiteX1" fmla="*/ 4288517 w 6464171"/>
                <a:gd name="connsiteY1" fmla="*/ 152765 h 2811952"/>
                <a:gd name="connsiteX2" fmla="*/ 5493912 w 6464171"/>
                <a:gd name="connsiteY2" fmla="*/ 23868 h 2811952"/>
                <a:gd name="connsiteX3" fmla="*/ 6464171 w 6464171"/>
                <a:gd name="connsiteY3" fmla="*/ 1036685 h 2811952"/>
                <a:gd name="connsiteX4" fmla="*/ 6441022 w 6464171"/>
                <a:gd name="connsiteY4" fmla="*/ 2811952 h 2811952"/>
                <a:gd name="connsiteX5" fmla="*/ 0 w 6464171"/>
                <a:gd name="connsiteY5" fmla="*/ 2726635 h 2811952"/>
                <a:gd name="connsiteX0" fmla="*/ 1778 w 6464171"/>
                <a:gd name="connsiteY0" fmla="*/ 1096064 h 2811952"/>
                <a:gd name="connsiteX1" fmla="*/ 4288517 w 6464171"/>
                <a:gd name="connsiteY1" fmla="*/ 152765 h 2811952"/>
                <a:gd name="connsiteX2" fmla="*/ 5493912 w 6464171"/>
                <a:gd name="connsiteY2" fmla="*/ 23868 h 2811952"/>
                <a:gd name="connsiteX3" fmla="*/ 6464171 w 6464171"/>
                <a:gd name="connsiteY3" fmla="*/ 1036685 h 2811952"/>
                <a:gd name="connsiteX4" fmla="*/ 6441022 w 6464171"/>
                <a:gd name="connsiteY4" fmla="*/ 2811952 h 2811952"/>
                <a:gd name="connsiteX5" fmla="*/ 0 w 6464171"/>
                <a:gd name="connsiteY5" fmla="*/ 2726635 h 2811952"/>
                <a:gd name="connsiteX0" fmla="*/ 1778 w 6464171"/>
                <a:gd name="connsiteY0" fmla="*/ 1096064 h 2811952"/>
                <a:gd name="connsiteX1" fmla="*/ 4288517 w 6464171"/>
                <a:gd name="connsiteY1" fmla="*/ 152765 h 2811952"/>
                <a:gd name="connsiteX2" fmla="*/ 5493912 w 6464171"/>
                <a:gd name="connsiteY2" fmla="*/ 23868 h 2811952"/>
                <a:gd name="connsiteX3" fmla="*/ 6464171 w 6464171"/>
                <a:gd name="connsiteY3" fmla="*/ 1036685 h 2811952"/>
                <a:gd name="connsiteX4" fmla="*/ 6441022 w 6464171"/>
                <a:gd name="connsiteY4" fmla="*/ 2811952 h 2811952"/>
                <a:gd name="connsiteX5" fmla="*/ 0 w 6464171"/>
                <a:gd name="connsiteY5" fmla="*/ 2726635 h 2811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4171" h="2811952">
                  <a:moveTo>
                    <a:pt x="1778" y="1096064"/>
                  </a:moveTo>
                  <a:lnTo>
                    <a:pt x="4288517" y="152765"/>
                  </a:lnTo>
                  <a:cubicBezTo>
                    <a:pt x="4882040" y="-1071"/>
                    <a:pt x="5108734" y="-27457"/>
                    <a:pt x="5493912" y="23868"/>
                  </a:cubicBezTo>
                  <a:cubicBezTo>
                    <a:pt x="6020036" y="242537"/>
                    <a:pt x="6170431" y="656596"/>
                    <a:pt x="6464171" y="1036685"/>
                  </a:cubicBezTo>
                  <a:lnTo>
                    <a:pt x="6441022" y="2811952"/>
                  </a:lnTo>
                  <a:lnTo>
                    <a:pt x="0" y="2726635"/>
                  </a:lnTo>
                </a:path>
              </a:pathLst>
            </a:custGeom>
            <a:solidFill>
              <a:srgbClr val="459B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790ABA1C-B608-467C-ACE2-614529A4D145}"/>
                </a:ext>
              </a:extLst>
            </p:cNvPr>
            <p:cNvSpPr/>
            <p:nvPr/>
          </p:nvSpPr>
          <p:spPr>
            <a:xfrm>
              <a:off x="308512" y="4583702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67AFFE1E-9C7E-4276-AE56-7B544DC7F422}"/>
                </a:ext>
              </a:extLst>
            </p:cNvPr>
            <p:cNvSpPr/>
            <p:nvPr/>
          </p:nvSpPr>
          <p:spPr>
            <a:xfrm>
              <a:off x="502071" y="4484324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F067C15E-5C11-4B53-B687-3B77570792F5}"/>
                </a:ext>
              </a:extLst>
            </p:cNvPr>
            <p:cNvSpPr/>
            <p:nvPr/>
          </p:nvSpPr>
          <p:spPr>
            <a:xfrm>
              <a:off x="695629" y="4437080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C6F138F-D109-4CA7-B24D-D7D34403FA46}"/>
                </a:ext>
              </a:extLst>
            </p:cNvPr>
            <p:cNvSpPr/>
            <p:nvPr/>
          </p:nvSpPr>
          <p:spPr>
            <a:xfrm>
              <a:off x="889187" y="4389835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97168F6-AA11-4A7E-9B1A-82B10B2346E5}"/>
                </a:ext>
              </a:extLst>
            </p:cNvPr>
            <p:cNvSpPr/>
            <p:nvPr/>
          </p:nvSpPr>
          <p:spPr>
            <a:xfrm>
              <a:off x="1082745" y="4342590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3CBA059-8E0B-46B0-B5B5-F6922DFEB76F}"/>
                </a:ext>
              </a:extLst>
            </p:cNvPr>
            <p:cNvSpPr/>
            <p:nvPr/>
          </p:nvSpPr>
          <p:spPr>
            <a:xfrm>
              <a:off x="1276303" y="4295345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69E5018-D281-4DC8-86FD-C086440D23D3}"/>
                </a:ext>
              </a:extLst>
            </p:cNvPr>
            <p:cNvSpPr/>
            <p:nvPr/>
          </p:nvSpPr>
          <p:spPr>
            <a:xfrm>
              <a:off x="1469861" y="4248101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151BE19-2DA3-450C-AEB6-D389C4278895}"/>
                </a:ext>
              </a:extLst>
            </p:cNvPr>
            <p:cNvSpPr/>
            <p:nvPr/>
          </p:nvSpPr>
          <p:spPr>
            <a:xfrm>
              <a:off x="1663419" y="4200856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FB749554-9176-4B98-8515-F6A850773FDC}"/>
                </a:ext>
              </a:extLst>
            </p:cNvPr>
            <p:cNvSpPr/>
            <p:nvPr/>
          </p:nvSpPr>
          <p:spPr>
            <a:xfrm>
              <a:off x="1856977" y="4153610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25ACF639-8B94-40EF-B0D2-A251731E0647}"/>
                </a:ext>
              </a:extLst>
            </p:cNvPr>
            <p:cNvSpPr/>
            <p:nvPr/>
          </p:nvSpPr>
          <p:spPr>
            <a:xfrm>
              <a:off x="2050535" y="4106366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02883488-DA4A-4573-9386-E87ABD1CCBC4}"/>
                </a:ext>
              </a:extLst>
            </p:cNvPr>
            <p:cNvSpPr/>
            <p:nvPr/>
          </p:nvSpPr>
          <p:spPr>
            <a:xfrm>
              <a:off x="2244094" y="4059121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D82C5E6F-CCC4-4CEF-AE45-0E2351835CAD}"/>
                </a:ext>
              </a:extLst>
            </p:cNvPr>
            <p:cNvSpPr/>
            <p:nvPr/>
          </p:nvSpPr>
          <p:spPr>
            <a:xfrm>
              <a:off x="2437652" y="4011877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EC1D5EE-D979-4CA7-AD73-EA65A52CFC08}"/>
                </a:ext>
              </a:extLst>
            </p:cNvPr>
            <p:cNvSpPr/>
            <p:nvPr/>
          </p:nvSpPr>
          <p:spPr>
            <a:xfrm>
              <a:off x="2631210" y="3964631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029CFCB8-BA36-4955-B8D3-D8521BC38295}"/>
                </a:ext>
              </a:extLst>
            </p:cNvPr>
            <p:cNvSpPr/>
            <p:nvPr/>
          </p:nvSpPr>
          <p:spPr>
            <a:xfrm>
              <a:off x="2824768" y="3917387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11D6DC5-B899-40AD-8343-95114DBCE04E}"/>
                </a:ext>
              </a:extLst>
            </p:cNvPr>
            <p:cNvSpPr/>
            <p:nvPr/>
          </p:nvSpPr>
          <p:spPr>
            <a:xfrm>
              <a:off x="3018326" y="3870142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57FA3ED-BD7E-437C-B884-CA3550DA7B9E}"/>
                </a:ext>
              </a:extLst>
            </p:cNvPr>
            <p:cNvSpPr/>
            <p:nvPr/>
          </p:nvSpPr>
          <p:spPr>
            <a:xfrm>
              <a:off x="3211884" y="3822898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2DEA34F-EAFD-4EE1-A3CC-712CD58414EF}"/>
                </a:ext>
              </a:extLst>
            </p:cNvPr>
            <p:cNvSpPr/>
            <p:nvPr/>
          </p:nvSpPr>
          <p:spPr>
            <a:xfrm>
              <a:off x="289750" y="4957318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9183522-9B03-4912-8323-B9D9E88D2BDD}"/>
                </a:ext>
              </a:extLst>
            </p:cNvPr>
            <p:cNvSpPr/>
            <p:nvPr/>
          </p:nvSpPr>
          <p:spPr>
            <a:xfrm>
              <a:off x="493468" y="4857941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E59E6CA4-1D17-407D-BA37-864EA7DE62BD}"/>
                </a:ext>
              </a:extLst>
            </p:cNvPr>
            <p:cNvSpPr/>
            <p:nvPr/>
          </p:nvSpPr>
          <p:spPr>
            <a:xfrm>
              <a:off x="687026" y="4810696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A2CC17DC-AC44-4B7C-8495-D3C6B823FB7A}"/>
                </a:ext>
              </a:extLst>
            </p:cNvPr>
            <p:cNvSpPr/>
            <p:nvPr/>
          </p:nvSpPr>
          <p:spPr>
            <a:xfrm>
              <a:off x="880584" y="4763451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1A97BC95-A233-4D59-A017-3BF1D8FEBAA0}"/>
                </a:ext>
              </a:extLst>
            </p:cNvPr>
            <p:cNvSpPr/>
            <p:nvPr/>
          </p:nvSpPr>
          <p:spPr>
            <a:xfrm>
              <a:off x="1074142" y="4716206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C2D821AE-E2AD-44DA-9D16-48DB252D4082}"/>
                </a:ext>
              </a:extLst>
            </p:cNvPr>
            <p:cNvSpPr/>
            <p:nvPr/>
          </p:nvSpPr>
          <p:spPr>
            <a:xfrm>
              <a:off x="1267700" y="4668961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188CF624-1407-499C-B287-03089B7E15EA}"/>
                </a:ext>
              </a:extLst>
            </p:cNvPr>
            <p:cNvSpPr/>
            <p:nvPr/>
          </p:nvSpPr>
          <p:spPr>
            <a:xfrm>
              <a:off x="1461259" y="4621717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A2E04F2-4D90-4E9D-A316-2A6DDDCF3B52}"/>
                </a:ext>
              </a:extLst>
            </p:cNvPr>
            <p:cNvSpPr/>
            <p:nvPr/>
          </p:nvSpPr>
          <p:spPr>
            <a:xfrm>
              <a:off x="1654817" y="4574472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1D3C731-3E21-48A9-8C2F-CE4E89A68C72}"/>
                </a:ext>
              </a:extLst>
            </p:cNvPr>
            <p:cNvSpPr/>
            <p:nvPr/>
          </p:nvSpPr>
          <p:spPr>
            <a:xfrm>
              <a:off x="1848375" y="4527227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70E08654-7047-428E-BA57-FDAFBE247D2A}"/>
                </a:ext>
              </a:extLst>
            </p:cNvPr>
            <p:cNvSpPr/>
            <p:nvPr/>
          </p:nvSpPr>
          <p:spPr>
            <a:xfrm>
              <a:off x="2235491" y="4432738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9A0638B-F187-4B56-9010-9C84DA98F494}"/>
                </a:ext>
              </a:extLst>
            </p:cNvPr>
            <p:cNvSpPr/>
            <p:nvPr/>
          </p:nvSpPr>
          <p:spPr>
            <a:xfrm>
              <a:off x="2429049" y="4385493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6CB76984-22EA-4951-8981-4D5FE349FC5B}"/>
                </a:ext>
              </a:extLst>
            </p:cNvPr>
            <p:cNvSpPr/>
            <p:nvPr/>
          </p:nvSpPr>
          <p:spPr>
            <a:xfrm>
              <a:off x="283767" y="5345415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F927D243-620A-4BFC-A80E-8DE696D3D054}"/>
                </a:ext>
              </a:extLst>
            </p:cNvPr>
            <p:cNvSpPr/>
            <p:nvPr/>
          </p:nvSpPr>
          <p:spPr>
            <a:xfrm>
              <a:off x="488796" y="5257623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7ADF4C1-5EFF-46A0-B27B-8460DD4EB9D1}"/>
                </a:ext>
              </a:extLst>
            </p:cNvPr>
            <p:cNvSpPr/>
            <p:nvPr/>
          </p:nvSpPr>
          <p:spPr>
            <a:xfrm>
              <a:off x="682354" y="5210379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59BD1F34-F55D-405D-AFF9-E56236C5D8D7}"/>
                </a:ext>
              </a:extLst>
            </p:cNvPr>
            <p:cNvSpPr/>
            <p:nvPr/>
          </p:nvSpPr>
          <p:spPr>
            <a:xfrm>
              <a:off x="875912" y="5163133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40D7E321-C89E-4EA1-855D-864B464B5EBA}"/>
                </a:ext>
              </a:extLst>
            </p:cNvPr>
            <p:cNvSpPr/>
            <p:nvPr/>
          </p:nvSpPr>
          <p:spPr>
            <a:xfrm>
              <a:off x="1069470" y="5115889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DE32049B-001D-4620-AAEA-A7B6E18F0A3C}"/>
                </a:ext>
              </a:extLst>
            </p:cNvPr>
            <p:cNvSpPr/>
            <p:nvPr/>
          </p:nvSpPr>
          <p:spPr>
            <a:xfrm>
              <a:off x="1263028" y="5068644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6FC1A9DE-AD81-47A7-A702-BA85C442576C}"/>
                </a:ext>
              </a:extLst>
            </p:cNvPr>
            <p:cNvSpPr/>
            <p:nvPr/>
          </p:nvSpPr>
          <p:spPr>
            <a:xfrm>
              <a:off x="1465476" y="5021400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D03A15-5B7A-4DCD-89FA-38B086992ABD}"/>
                </a:ext>
              </a:extLst>
            </p:cNvPr>
            <p:cNvSpPr/>
            <p:nvPr/>
          </p:nvSpPr>
          <p:spPr>
            <a:xfrm>
              <a:off x="1650144" y="4974154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781A6D7A-5D4A-4D49-8F7A-76007E30E8A0}"/>
                </a:ext>
              </a:extLst>
            </p:cNvPr>
            <p:cNvSpPr/>
            <p:nvPr/>
          </p:nvSpPr>
          <p:spPr>
            <a:xfrm>
              <a:off x="1858943" y="4926910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2817BA77-532E-4DCC-B121-DB1C6C2916D5}"/>
                </a:ext>
              </a:extLst>
            </p:cNvPr>
            <p:cNvSpPr/>
            <p:nvPr/>
          </p:nvSpPr>
          <p:spPr>
            <a:xfrm>
              <a:off x="2063931" y="4879665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5A641D50-2B21-4BB7-9474-162ED53072C8}"/>
                </a:ext>
              </a:extLst>
            </p:cNvPr>
            <p:cNvSpPr/>
            <p:nvPr/>
          </p:nvSpPr>
          <p:spPr>
            <a:xfrm>
              <a:off x="2257489" y="4832420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181012B-4CA5-464C-9181-16F92A249DBB}"/>
                </a:ext>
              </a:extLst>
            </p:cNvPr>
            <p:cNvSpPr/>
            <p:nvPr/>
          </p:nvSpPr>
          <p:spPr>
            <a:xfrm>
              <a:off x="2451047" y="4785175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5A9B49CE-65EB-4348-A1F2-79F3AA9BA1AA}"/>
                </a:ext>
              </a:extLst>
            </p:cNvPr>
            <p:cNvSpPr/>
            <p:nvPr/>
          </p:nvSpPr>
          <p:spPr>
            <a:xfrm>
              <a:off x="2644605" y="4737930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B56ED5F-B235-4872-B4A1-56D4F3A2B483}"/>
                </a:ext>
              </a:extLst>
            </p:cNvPr>
            <p:cNvSpPr/>
            <p:nvPr/>
          </p:nvSpPr>
          <p:spPr>
            <a:xfrm>
              <a:off x="2838163" y="4690686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60FDC82-D594-41A0-9039-6C4CE899FEDE}"/>
                </a:ext>
              </a:extLst>
            </p:cNvPr>
            <p:cNvSpPr/>
            <p:nvPr/>
          </p:nvSpPr>
          <p:spPr>
            <a:xfrm>
              <a:off x="3031721" y="4654871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04B75D5A-1055-4B00-B79F-643E3765CECD}"/>
                </a:ext>
              </a:extLst>
            </p:cNvPr>
            <p:cNvSpPr/>
            <p:nvPr/>
          </p:nvSpPr>
          <p:spPr>
            <a:xfrm>
              <a:off x="3203282" y="4611436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2EA9674-B87B-48BE-8654-519E7BECF326}"/>
                </a:ext>
              </a:extLst>
            </p:cNvPr>
            <p:cNvSpPr/>
            <p:nvPr/>
          </p:nvSpPr>
          <p:spPr>
            <a:xfrm>
              <a:off x="3392538" y="3883719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1056B3F0-D945-4DEF-9DDA-0E7548FBD078}"/>
                </a:ext>
              </a:extLst>
            </p:cNvPr>
            <p:cNvSpPr/>
            <p:nvPr/>
          </p:nvSpPr>
          <p:spPr>
            <a:xfrm>
              <a:off x="3555988" y="3987984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E0F287FD-FAD5-4837-AC28-B2C8FE8E61ED}"/>
                </a:ext>
              </a:extLst>
            </p:cNvPr>
            <p:cNvSpPr/>
            <p:nvPr/>
          </p:nvSpPr>
          <p:spPr>
            <a:xfrm>
              <a:off x="3710834" y="4135692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EEFEB6AF-E806-4573-9E7D-75CCC5B022AD}"/>
                </a:ext>
              </a:extLst>
            </p:cNvPr>
            <p:cNvSpPr/>
            <p:nvPr/>
          </p:nvSpPr>
          <p:spPr>
            <a:xfrm>
              <a:off x="3702231" y="4500620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45814AA7-91EF-48CF-BA37-5FDF618ADE14}"/>
                </a:ext>
              </a:extLst>
            </p:cNvPr>
            <p:cNvSpPr/>
            <p:nvPr/>
          </p:nvSpPr>
          <p:spPr>
            <a:xfrm>
              <a:off x="3379143" y="4662500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D473F7F3-50AF-4BBE-9F72-8DCF04C9B6EF}"/>
                </a:ext>
              </a:extLst>
            </p:cNvPr>
            <p:cNvSpPr/>
            <p:nvPr/>
          </p:nvSpPr>
          <p:spPr>
            <a:xfrm>
              <a:off x="3537800" y="4740698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B61168CD-4CE4-44C6-958F-264B07D0A9D6}"/>
                </a:ext>
              </a:extLst>
            </p:cNvPr>
            <p:cNvSpPr/>
            <p:nvPr/>
          </p:nvSpPr>
          <p:spPr>
            <a:xfrm>
              <a:off x="3700511" y="4848170"/>
              <a:ext cx="71124" cy="205246"/>
            </a:xfrm>
            <a:prstGeom prst="rect">
              <a:avLst/>
            </a:pr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E04F14D-DC16-4DFD-90B0-3FEDBFC90F27}"/>
                </a:ext>
              </a:extLst>
            </p:cNvPr>
            <p:cNvSpPr/>
            <p:nvPr/>
          </p:nvSpPr>
          <p:spPr>
            <a:xfrm>
              <a:off x="0" y="3429000"/>
              <a:ext cx="410091" cy="2198254"/>
            </a:xfrm>
            <a:prstGeom prst="rect">
              <a:avLst/>
            </a:prstGeom>
            <a:solidFill>
              <a:srgbClr val="459B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07C04357-D206-4AFB-82B1-570B8218C404}"/>
                </a:ext>
              </a:extLst>
            </p:cNvPr>
            <p:cNvSpPr/>
            <p:nvPr/>
          </p:nvSpPr>
          <p:spPr>
            <a:xfrm>
              <a:off x="2047999" y="4202318"/>
              <a:ext cx="1596639" cy="514374"/>
            </a:xfrm>
            <a:custGeom>
              <a:avLst/>
              <a:gdLst>
                <a:gd name="connsiteX0" fmla="*/ 2176272 w 2828544"/>
                <a:gd name="connsiteY0" fmla="*/ 0 h 902208"/>
                <a:gd name="connsiteX1" fmla="*/ 0 w 2828544"/>
                <a:gd name="connsiteY1" fmla="*/ 457200 h 902208"/>
                <a:gd name="connsiteX2" fmla="*/ 0 w 2828544"/>
                <a:gd name="connsiteY2" fmla="*/ 902208 h 902208"/>
                <a:gd name="connsiteX3" fmla="*/ 2188464 w 2828544"/>
                <a:gd name="connsiteY3" fmla="*/ 469392 h 902208"/>
                <a:gd name="connsiteX4" fmla="*/ 2828544 w 2828544"/>
                <a:gd name="connsiteY4" fmla="*/ 676656 h 902208"/>
                <a:gd name="connsiteX5" fmla="*/ 2828544 w 2828544"/>
                <a:gd name="connsiteY5" fmla="*/ 243840 h 902208"/>
                <a:gd name="connsiteX6" fmla="*/ 2176272 w 2828544"/>
                <a:gd name="connsiteY6" fmla="*/ 0 h 90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544" h="902208">
                  <a:moveTo>
                    <a:pt x="2176272" y="0"/>
                  </a:moveTo>
                  <a:lnTo>
                    <a:pt x="0" y="457200"/>
                  </a:lnTo>
                  <a:lnTo>
                    <a:pt x="0" y="902208"/>
                  </a:lnTo>
                  <a:lnTo>
                    <a:pt x="2188464" y="469392"/>
                  </a:lnTo>
                  <a:lnTo>
                    <a:pt x="2828544" y="676656"/>
                  </a:lnTo>
                  <a:lnTo>
                    <a:pt x="2828544" y="243840"/>
                  </a:lnTo>
                  <a:lnTo>
                    <a:pt x="2176272" y="0"/>
                  </a:lnTo>
                  <a:close/>
                </a:path>
              </a:pathLst>
            </a:custGeom>
            <a:solidFill>
              <a:srgbClr val="C3C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A5B9018-1A92-4325-8BAB-83A6DCC28BC1}"/>
              </a:ext>
            </a:extLst>
          </p:cNvPr>
          <p:cNvGrpSpPr/>
          <p:nvPr/>
        </p:nvGrpSpPr>
        <p:grpSpPr>
          <a:xfrm>
            <a:off x="4035779" y="2630036"/>
            <a:ext cx="4120442" cy="3107998"/>
            <a:chOff x="4035779" y="2630036"/>
            <a:chExt cx="4120442" cy="310799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8F18570-12CE-41FC-97C2-307F91624034}"/>
                </a:ext>
              </a:extLst>
            </p:cNvPr>
            <p:cNvGrpSpPr/>
            <p:nvPr/>
          </p:nvGrpSpPr>
          <p:grpSpPr>
            <a:xfrm>
              <a:off x="5644634" y="2630036"/>
              <a:ext cx="921119" cy="1220172"/>
              <a:chOff x="5679359" y="2630036"/>
              <a:chExt cx="921119" cy="1220172"/>
            </a:xfrm>
          </p:grpSpPr>
          <p:pic>
            <p:nvPicPr>
              <p:cNvPr id="261" name="그래픽 260">
                <a:extLst>
                  <a:ext uri="{FF2B5EF4-FFF2-40B4-BE49-F238E27FC236}">
                    <a16:creationId xmlns:a16="http://schemas.microsoft.com/office/drawing/2014/main" id="{7273FA3D-AAE2-411E-8C58-2A292A491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22590" y="2730894"/>
                <a:ext cx="816267" cy="1119314"/>
              </a:xfrm>
              <a:prstGeom prst="rect">
                <a:avLst/>
              </a:prstGeom>
            </p:spPr>
          </p:pic>
          <p:sp>
            <p:nvSpPr>
              <p:cNvPr id="262" name="타원 261">
                <a:extLst>
                  <a:ext uri="{FF2B5EF4-FFF2-40B4-BE49-F238E27FC236}">
                    <a16:creationId xmlns:a16="http://schemas.microsoft.com/office/drawing/2014/main" id="{61780AB9-7828-4058-83D7-5EC6D795099B}"/>
                  </a:ext>
                </a:extLst>
              </p:cNvPr>
              <p:cNvSpPr/>
              <p:nvPr/>
            </p:nvSpPr>
            <p:spPr>
              <a:xfrm>
                <a:off x="5679359" y="2716062"/>
                <a:ext cx="73895" cy="73895"/>
              </a:xfrm>
              <a:prstGeom prst="ellipse">
                <a:avLst/>
              </a:prstGeom>
              <a:solidFill>
                <a:srgbClr val="459B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타원 262">
                <a:extLst>
                  <a:ext uri="{FF2B5EF4-FFF2-40B4-BE49-F238E27FC236}">
                    <a16:creationId xmlns:a16="http://schemas.microsoft.com/office/drawing/2014/main" id="{730776F0-8045-4F28-A84E-34937472C649}"/>
                  </a:ext>
                </a:extLst>
              </p:cNvPr>
              <p:cNvSpPr/>
              <p:nvPr/>
            </p:nvSpPr>
            <p:spPr>
              <a:xfrm>
                <a:off x="6104274" y="2630036"/>
                <a:ext cx="73895" cy="73895"/>
              </a:xfrm>
              <a:prstGeom prst="ellipse">
                <a:avLst/>
              </a:prstGeom>
              <a:solidFill>
                <a:srgbClr val="459B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타원 263">
                <a:extLst>
                  <a:ext uri="{FF2B5EF4-FFF2-40B4-BE49-F238E27FC236}">
                    <a16:creationId xmlns:a16="http://schemas.microsoft.com/office/drawing/2014/main" id="{070E7037-6144-4363-9D3B-7A41987D1E58}"/>
                  </a:ext>
                </a:extLst>
              </p:cNvPr>
              <p:cNvSpPr/>
              <p:nvPr/>
            </p:nvSpPr>
            <p:spPr>
              <a:xfrm>
                <a:off x="6526583" y="2710847"/>
                <a:ext cx="73895" cy="73895"/>
              </a:xfrm>
              <a:prstGeom prst="ellipse">
                <a:avLst/>
              </a:prstGeom>
              <a:solidFill>
                <a:srgbClr val="459B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962EF1A7-2B45-40DB-A247-D7D2E92B9BB8}"/>
                  </a:ext>
                </a:extLst>
              </p:cNvPr>
              <p:cNvSpPr txBox="1"/>
              <p:nvPr/>
            </p:nvSpPr>
            <p:spPr>
              <a:xfrm>
                <a:off x="5789648" y="2847203"/>
                <a:ext cx="69783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solidFill>
                      <a:srgbClr val="D5CFDA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</a:rPr>
                  <a:t>C  A  U</a:t>
                </a:r>
                <a:endParaRPr lang="ko-KR" altLang="en-US" sz="1100" b="1" dirty="0">
                  <a:solidFill>
                    <a:srgbClr val="D5CFDA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266" name="타원 265">
                <a:extLst>
                  <a:ext uri="{FF2B5EF4-FFF2-40B4-BE49-F238E27FC236}">
                    <a16:creationId xmlns:a16="http://schemas.microsoft.com/office/drawing/2014/main" id="{15FE0BE2-5BC3-48C7-9E22-51E78A009292}"/>
                  </a:ext>
                </a:extLst>
              </p:cNvPr>
              <p:cNvSpPr/>
              <p:nvPr/>
            </p:nvSpPr>
            <p:spPr>
              <a:xfrm>
                <a:off x="5850409" y="3166645"/>
                <a:ext cx="572684" cy="572685"/>
              </a:xfrm>
              <a:prstGeom prst="ellipse">
                <a:avLst/>
              </a:prstGeom>
              <a:noFill/>
              <a:ln w="38100">
                <a:solidFill>
                  <a:srgbClr val="D4CE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67" name="직선 연결선 266">
                <a:extLst>
                  <a:ext uri="{FF2B5EF4-FFF2-40B4-BE49-F238E27FC236}">
                    <a16:creationId xmlns:a16="http://schemas.microsoft.com/office/drawing/2014/main" id="{A9EDEBFD-C84F-490B-A5EE-DF49A4DB70C1}"/>
                  </a:ext>
                </a:extLst>
              </p:cNvPr>
              <p:cNvCxnSpPr>
                <a:cxnSpLocks/>
                <a:stCxn id="266" idx="0"/>
                <a:endCxn id="266" idx="4"/>
              </p:cNvCxnSpPr>
              <p:nvPr/>
            </p:nvCxnSpPr>
            <p:spPr>
              <a:xfrm>
                <a:off x="6136752" y="3166644"/>
                <a:ext cx="0" cy="572685"/>
              </a:xfrm>
              <a:prstGeom prst="line">
                <a:avLst/>
              </a:prstGeom>
              <a:ln w="25400">
                <a:solidFill>
                  <a:srgbClr val="D4CE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직선 연결선 267">
                <a:extLst>
                  <a:ext uri="{FF2B5EF4-FFF2-40B4-BE49-F238E27FC236}">
                    <a16:creationId xmlns:a16="http://schemas.microsoft.com/office/drawing/2014/main" id="{D24AB510-E0F7-4C52-8C72-64A98EBF898C}"/>
                  </a:ext>
                </a:extLst>
              </p:cNvPr>
              <p:cNvCxnSpPr>
                <a:cxnSpLocks/>
                <a:stCxn id="266" idx="2"/>
                <a:endCxn id="266" idx="6"/>
              </p:cNvCxnSpPr>
              <p:nvPr/>
            </p:nvCxnSpPr>
            <p:spPr>
              <a:xfrm>
                <a:off x="5850410" y="3452986"/>
                <a:ext cx="572684" cy="0"/>
              </a:xfrm>
              <a:prstGeom prst="line">
                <a:avLst/>
              </a:prstGeom>
              <a:ln w="25400">
                <a:solidFill>
                  <a:srgbClr val="D4CE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타원 268">
                <a:extLst>
                  <a:ext uri="{FF2B5EF4-FFF2-40B4-BE49-F238E27FC236}">
                    <a16:creationId xmlns:a16="http://schemas.microsoft.com/office/drawing/2014/main" id="{A612000C-144B-4337-8ACD-B438CA0E02DB}"/>
                  </a:ext>
                </a:extLst>
              </p:cNvPr>
              <p:cNvSpPr/>
              <p:nvPr/>
            </p:nvSpPr>
            <p:spPr>
              <a:xfrm>
                <a:off x="5970194" y="3288644"/>
                <a:ext cx="332527" cy="332527"/>
              </a:xfrm>
              <a:prstGeom prst="ellipse">
                <a:avLst/>
              </a:prstGeom>
              <a:noFill/>
              <a:ln w="38100">
                <a:solidFill>
                  <a:srgbClr val="D4CE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70" name="직선 연결선 269">
                <a:extLst>
                  <a:ext uri="{FF2B5EF4-FFF2-40B4-BE49-F238E27FC236}">
                    <a16:creationId xmlns:a16="http://schemas.microsoft.com/office/drawing/2014/main" id="{AC7C3DD1-9A1D-4ED2-BC1E-2ECC0FAA447D}"/>
                  </a:ext>
                </a:extLst>
              </p:cNvPr>
              <p:cNvCxnSpPr>
                <a:cxnSpLocks/>
                <a:stCxn id="266" idx="1"/>
                <a:endCxn id="266" idx="5"/>
              </p:cNvCxnSpPr>
              <p:nvPr/>
            </p:nvCxnSpPr>
            <p:spPr>
              <a:xfrm>
                <a:off x="5934278" y="3250512"/>
                <a:ext cx="404950" cy="404950"/>
              </a:xfrm>
              <a:prstGeom prst="line">
                <a:avLst/>
              </a:prstGeom>
              <a:ln w="25400">
                <a:solidFill>
                  <a:srgbClr val="D4CE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직선 연결선 270">
                <a:extLst>
                  <a:ext uri="{FF2B5EF4-FFF2-40B4-BE49-F238E27FC236}">
                    <a16:creationId xmlns:a16="http://schemas.microsoft.com/office/drawing/2014/main" id="{72488FC9-A14A-41C7-BAE4-77F08A5E5536}"/>
                  </a:ext>
                </a:extLst>
              </p:cNvPr>
              <p:cNvCxnSpPr>
                <a:cxnSpLocks/>
                <a:stCxn id="266" idx="7"/>
                <a:endCxn id="266" idx="3"/>
              </p:cNvCxnSpPr>
              <p:nvPr/>
            </p:nvCxnSpPr>
            <p:spPr>
              <a:xfrm flipH="1">
                <a:off x="5934278" y="3250512"/>
                <a:ext cx="404950" cy="404950"/>
              </a:xfrm>
              <a:prstGeom prst="line">
                <a:avLst/>
              </a:prstGeom>
              <a:ln w="25400">
                <a:solidFill>
                  <a:srgbClr val="D4CE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직선 연결선 271">
                <a:extLst>
                  <a:ext uri="{FF2B5EF4-FFF2-40B4-BE49-F238E27FC236}">
                    <a16:creationId xmlns:a16="http://schemas.microsoft.com/office/drawing/2014/main" id="{C4723662-FD6B-45AE-807A-0A6BAA1544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24026" y="3202619"/>
                <a:ext cx="228359" cy="516155"/>
              </a:xfrm>
              <a:prstGeom prst="line">
                <a:avLst/>
              </a:prstGeom>
              <a:ln w="25400">
                <a:solidFill>
                  <a:srgbClr val="D4CE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직선 연결선 272">
                <a:extLst>
                  <a:ext uri="{FF2B5EF4-FFF2-40B4-BE49-F238E27FC236}">
                    <a16:creationId xmlns:a16="http://schemas.microsoft.com/office/drawing/2014/main" id="{A6F6F03A-9644-49C8-8970-299E6ADBBB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3411" y="3193232"/>
                <a:ext cx="212718" cy="531796"/>
              </a:xfrm>
              <a:prstGeom prst="line">
                <a:avLst/>
              </a:prstGeom>
              <a:ln w="25400">
                <a:solidFill>
                  <a:srgbClr val="D4CE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직선 연결선 273">
                <a:extLst>
                  <a:ext uri="{FF2B5EF4-FFF2-40B4-BE49-F238E27FC236}">
                    <a16:creationId xmlns:a16="http://schemas.microsoft.com/office/drawing/2014/main" id="{09CDE8C1-431C-4BC2-B6F4-7C8E8B5157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6998" y="3349642"/>
                <a:ext cx="528668" cy="225231"/>
              </a:xfrm>
              <a:prstGeom prst="line">
                <a:avLst/>
              </a:prstGeom>
              <a:ln w="25400">
                <a:solidFill>
                  <a:srgbClr val="D4CE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직선 연결선 274">
                <a:extLst>
                  <a:ext uri="{FF2B5EF4-FFF2-40B4-BE49-F238E27FC236}">
                    <a16:creationId xmlns:a16="http://schemas.microsoft.com/office/drawing/2014/main" id="{8269AD5F-5F8D-4D60-82BE-104E6EE07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0740" y="3349642"/>
                <a:ext cx="531795" cy="225231"/>
              </a:xfrm>
              <a:prstGeom prst="line">
                <a:avLst/>
              </a:prstGeom>
              <a:ln w="25400">
                <a:solidFill>
                  <a:srgbClr val="D4CE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6" name="타원 275">
                <a:extLst>
                  <a:ext uri="{FF2B5EF4-FFF2-40B4-BE49-F238E27FC236}">
                    <a16:creationId xmlns:a16="http://schemas.microsoft.com/office/drawing/2014/main" id="{67FA75B1-D5DB-4216-8238-94F5C700016B}"/>
                  </a:ext>
                </a:extLst>
              </p:cNvPr>
              <p:cNvSpPr/>
              <p:nvPr/>
            </p:nvSpPr>
            <p:spPr>
              <a:xfrm>
                <a:off x="5979422" y="3297876"/>
                <a:ext cx="314052" cy="314053"/>
              </a:xfrm>
              <a:prstGeom prst="ellipse">
                <a:avLst/>
              </a:prstGeom>
              <a:solidFill>
                <a:srgbClr val="459BFE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DA700D77-701E-45E4-9343-3050690874F0}"/>
                  </a:ext>
                </a:extLst>
              </p:cNvPr>
              <p:cNvSpPr/>
              <p:nvPr/>
            </p:nvSpPr>
            <p:spPr>
              <a:xfrm rot="18505676">
                <a:off x="6083441" y="3407693"/>
                <a:ext cx="18803" cy="105998"/>
              </a:xfrm>
              <a:prstGeom prst="rect">
                <a:avLst/>
              </a:prstGeom>
              <a:solidFill>
                <a:srgbClr val="D4CE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F0E54282-E46E-4046-917E-77B032499080}"/>
                  </a:ext>
                </a:extLst>
              </p:cNvPr>
              <p:cNvSpPr/>
              <p:nvPr/>
            </p:nvSpPr>
            <p:spPr>
              <a:xfrm rot="2077190">
                <a:off x="6167834" y="3364317"/>
                <a:ext cx="18802" cy="155192"/>
              </a:xfrm>
              <a:prstGeom prst="rect">
                <a:avLst/>
              </a:prstGeom>
              <a:solidFill>
                <a:srgbClr val="D4CE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E44D81C-7C0C-4100-A346-BCF7A41EC0AC}"/>
                </a:ext>
              </a:extLst>
            </p:cNvPr>
            <p:cNvGrpSpPr/>
            <p:nvPr/>
          </p:nvGrpSpPr>
          <p:grpSpPr>
            <a:xfrm>
              <a:off x="4035779" y="3843618"/>
              <a:ext cx="4120442" cy="1894416"/>
              <a:chOff x="4035779" y="3843618"/>
              <a:chExt cx="4120442" cy="1894416"/>
            </a:xfrm>
          </p:grpSpPr>
          <p:sp>
            <p:nvSpPr>
              <p:cNvPr id="280" name="대각선 줄무늬 279">
                <a:extLst>
                  <a:ext uri="{FF2B5EF4-FFF2-40B4-BE49-F238E27FC236}">
                    <a16:creationId xmlns:a16="http://schemas.microsoft.com/office/drawing/2014/main" id="{41B288AE-B7AF-4EA6-BEF2-54EDD59E490F}"/>
                  </a:ext>
                </a:extLst>
              </p:cNvPr>
              <p:cNvSpPr/>
              <p:nvPr/>
            </p:nvSpPr>
            <p:spPr>
              <a:xfrm rot="8377849">
                <a:off x="5639181" y="3843618"/>
                <a:ext cx="382949" cy="286009"/>
              </a:xfrm>
              <a:prstGeom prst="diagStripe">
                <a:avLst>
                  <a:gd name="adj" fmla="val 63983"/>
                </a:avLst>
              </a:prstGeom>
              <a:solidFill>
                <a:srgbClr val="459B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대각선 줄무늬 280">
                <a:extLst>
                  <a:ext uri="{FF2B5EF4-FFF2-40B4-BE49-F238E27FC236}">
                    <a16:creationId xmlns:a16="http://schemas.microsoft.com/office/drawing/2014/main" id="{3BF3BC09-DE03-42A3-B79F-A49177EE9C8A}"/>
                  </a:ext>
                </a:extLst>
              </p:cNvPr>
              <p:cNvSpPr/>
              <p:nvPr/>
            </p:nvSpPr>
            <p:spPr>
              <a:xfrm rot="13408672" flipH="1">
                <a:off x="6173323" y="3843618"/>
                <a:ext cx="382949" cy="286009"/>
              </a:xfrm>
              <a:prstGeom prst="diagStripe">
                <a:avLst>
                  <a:gd name="adj" fmla="val 63983"/>
                </a:avLst>
              </a:prstGeom>
              <a:solidFill>
                <a:srgbClr val="459B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AC5F856B-B68A-44B6-A5FE-0F2CA6A1B13A}"/>
                  </a:ext>
                </a:extLst>
              </p:cNvPr>
              <p:cNvSpPr/>
              <p:nvPr/>
            </p:nvSpPr>
            <p:spPr>
              <a:xfrm>
                <a:off x="5775359" y="4117583"/>
                <a:ext cx="641283" cy="828976"/>
              </a:xfrm>
              <a:prstGeom prst="rect">
                <a:avLst/>
              </a:prstGeom>
              <a:solidFill>
                <a:srgbClr val="459B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자유형: 도형 282">
                <a:extLst>
                  <a:ext uri="{FF2B5EF4-FFF2-40B4-BE49-F238E27FC236}">
                    <a16:creationId xmlns:a16="http://schemas.microsoft.com/office/drawing/2014/main" id="{F55C66C3-5A21-4B7D-8C70-8898DCBB642A}"/>
                  </a:ext>
                </a:extLst>
              </p:cNvPr>
              <p:cNvSpPr/>
              <p:nvPr/>
            </p:nvSpPr>
            <p:spPr>
              <a:xfrm rot="171734">
                <a:off x="5937038" y="3866600"/>
                <a:ext cx="142623" cy="271427"/>
              </a:xfrm>
              <a:custGeom>
                <a:avLst/>
                <a:gdLst>
                  <a:gd name="connsiteX0" fmla="*/ 304800 w 492369"/>
                  <a:gd name="connsiteY0" fmla="*/ 890954 h 961293"/>
                  <a:gd name="connsiteX1" fmla="*/ 0 w 492369"/>
                  <a:gd name="connsiteY1" fmla="*/ 351693 h 961293"/>
                  <a:gd name="connsiteX2" fmla="*/ 140677 w 492369"/>
                  <a:gd name="connsiteY2" fmla="*/ 0 h 961293"/>
                  <a:gd name="connsiteX3" fmla="*/ 445477 w 492369"/>
                  <a:gd name="connsiteY3" fmla="*/ 257908 h 961293"/>
                  <a:gd name="connsiteX4" fmla="*/ 492369 w 492369"/>
                  <a:gd name="connsiteY4" fmla="*/ 961293 h 961293"/>
                  <a:gd name="connsiteX5" fmla="*/ 375139 w 492369"/>
                  <a:gd name="connsiteY5" fmla="*/ 961293 h 961293"/>
                  <a:gd name="connsiteX0" fmla="*/ 304800 w 492369"/>
                  <a:gd name="connsiteY0" fmla="*/ 890954 h 1065465"/>
                  <a:gd name="connsiteX1" fmla="*/ 0 w 492369"/>
                  <a:gd name="connsiteY1" fmla="*/ 351693 h 1065465"/>
                  <a:gd name="connsiteX2" fmla="*/ 140677 w 492369"/>
                  <a:gd name="connsiteY2" fmla="*/ 0 h 1065465"/>
                  <a:gd name="connsiteX3" fmla="*/ 445477 w 492369"/>
                  <a:gd name="connsiteY3" fmla="*/ 257908 h 1065465"/>
                  <a:gd name="connsiteX4" fmla="*/ 492369 w 492369"/>
                  <a:gd name="connsiteY4" fmla="*/ 961293 h 1065465"/>
                  <a:gd name="connsiteX5" fmla="*/ 433012 w 492369"/>
                  <a:gd name="connsiteY5" fmla="*/ 1065465 h 1065465"/>
                  <a:gd name="connsiteX0" fmla="*/ 304800 w 492369"/>
                  <a:gd name="connsiteY0" fmla="*/ 890954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45477 w 492369"/>
                  <a:gd name="connsiteY3" fmla="*/ 257908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  <a:gd name="connsiteX0" fmla="*/ 304800 w 492369"/>
                  <a:gd name="connsiteY0" fmla="*/ 1029850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45477 w 492369"/>
                  <a:gd name="connsiteY3" fmla="*/ 257908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  <a:gd name="connsiteX0" fmla="*/ 304800 w 492369"/>
                  <a:gd name="connsiteY0" fmla="*/ 1029850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68626 w 492369"/>
                  <a:gd name="connsiteY3" fmla="*/ 246333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  <a:gd name="connsiteX0" fmla="*/ 304800 w 492369"/>
                  <a:gd name="connsiteY0" fmla="*/ 1029850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10753 w 492369"/>
                  <a:gd name="connsiteY3" fmla="*/ 211609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  <a:gd name="connsiteX0" fmla="*/ 304800 w 492369"/>
                  <a:gd name="connsiteY0" fmla="*/ 1029850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10753 w 492369"/>
                  <a:gd name="connsiteY3" fmla="*/ 200034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  <a:gd name="connsiteX0" fmla="*/ 304800 w 492369"/>
                  <a:gd name="connsiteY0" fmla="*/ 1029850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10753 w 492369"/>
                  <a:gd name="connsiteY3" fmla="*/ 246333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2369" h="1030741">
                    <a:moveTo>
                      <a:pt x="304800" y="1029850"/>
                    </a:moveTo>
                    <a:lnTo>
                      <a:pt x="0" y="351693"/>
                    </a:lnTo>
                    <a:lnTo>
                      <a:pt x="140677" y="0"/>
                    </a:lnTo>
                    <a:lnTo>
                      <a:pt x="410753" y="246333"/>
                    </a:lnTo>
                    <a:lnTo>
                      <a:pt x="492369" y="961293"/>
                    </a:lnTo>
                    <a:lnTo>
                      <a:pt x="294116" y="1030741"/>
                    </a:lnTo>
                  </a:path>
                </a:pathLst>
              </a:custGeom>
              <a:solidFill>
                <a:srgbClr val="459BFE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4" name="자유형: 도형 283">
                <a:extLst>
                  <a:ext uri="{FF2B5EF4-FFF2-40B4-BE49-F238E27FC236}">
                    <a16:creationId xmlns:a16="http://schemas.microsoft.com/office/drawing/2014/main" id="{FE7E57A8-B420-4337-BF7E-53D57A545655}"/>
                  </a:ext>
                </a:extLst>
              </p:cNvPr>
              <p:cNvSpPr/>
              <p:nvPr/>
            </p:nvSpPr>
            <p:spPr>
              <a:xfrm rot="21428266" flipH="1">
                <a:off x="6116218" y="3873529"/>
                <a:ext cx="142623" cy="271427"/>
              </a:xfrm>
              <a:custGeom>
                <a:avLst/>
                <a:gdLst>
                  <a:gd name="connsiteX0" fmla="*/ 304800 w 492369"/>
                  <a:gd name="connsiteY0" fmla="*/ 890954 h 961293"/>
                  <a:gd name="connsiteX1" fmla="*/ 0 w 492369"/>
                  <a:gd name="connsiteY1" fmla="*/ 351693 h 961293"/>
                  <a:gd name="connsiteX2" fmla="*/ 140677 w 492369"/>
                  <a:gd name="connsiteY2" fmla="*/ 0 h 961293"/>
                  <a:gd name="connsiteX3" fmla="*/ 445477 w 492369"/>
                  <a:gd name="connsiteY3" fmla="*/ 257908 h 961293"/>
                  <a:gd name="connsiteX4" fmla="*/ 492369 w 492369"/>
                  <a:gd name="connsiteY4" fmla="*/ 961293 h 961293"/>
                  <a:gd name="connsiteX5" fmla="*/ 375139 w 492369"/>
                  <a:gd name="connsiteY5" fmla="*/ 961293 h 961293"/>
                  <a:gd name="connsiteX0" fmla="*/ 304800 w 492369"/>
                  <a:gd name="connsiteY0" fmla="*/ 890954 h 1065465"/>
                  <a:gd name="connsiteX1" fmla="*/ 0 w 492369"/>
                  <a:gd name="connsiteY1" fmla="*/ 351693 h 1065465"/>
                  <a:gd name="connsiteX2" fmla="*/ 140677 w 492369"/>
                  <a:gd name="connsiteY2" fmla="*/ 0 h 1065465"/>
                  <a:gd name="connsiteX3" fmla="*/ 445477 w 492369"/>
                  <a:gd name="connsiteY3" fmla="*/ 257908 h 1065465"/>
                  <a:gd name="connsiteX4" fmla="*/ 492369 w 492369"/>
                  <a:gd name="connsiteY4" fmla="*/ 961293 h 1065465"/>
                  <a:gd name="connsiteX5" fmla="*/ 433012 w 492369"/>
                  <a:gd name="connsiteY5" fmla="*/ 1065465 h 1065465"/>
                  <a:gd name="connsiteX0" fmla="*/ 304800 w 492369"/>
                  <a:gd name="connsiteY0" fmla="*/ 890954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45477 w 492369"/>
                  <a:gd name="connsiteY3" fmla="*/ 257908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  <a:gd name="connsiteX0" fmla="*/ 304800 w 492369"/>
                  <a:gd name="connsiteY0" fmla="*/ 1029850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45477 w 492369"/>
                  <a:gd name="connsiteY3" fmla="*/ 257908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  <a:gd name="connsiteX0" fmla="*/ 304800 w 492369"/>
                  <a:gd name="connsiteY0" fmla="*/ 1029850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68626 w 492369"/>
                  <a:gd name="connsiteY3" fmla="*/ 246333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  <a:gd name="connsiteX0" fmla="*/ 304800 w 492369"/>
                  <a:gd name="connsiteY0" fmla="*/ 1029850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10753 w 492369"/>
                  <a:gd name="connsiteY3" fmla="*/ 211609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  <a:gd name="connsiteX0" fmla="*/ 304800 w 492369"/>
                  <a:gd name="connsiteY0" fmla="*/ 1029850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10753 w 492369"/>
                  <a:gd name="connsiteY3" fmla="*/ 200034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  <a:gd name="connsiteX0" fmla="*/ 304800 w 492369"/>
                  <a:gd name="connsiteY0" fmla="*/ 1029850 h 1030741"/>
                  <a:gd name="connsiteX1" fmla="*/ 0 w 492369"/>
                  <a:gd name="connsiteY1" fmla="*/ 351693 h 1030741"/>
                  <a:gd name="connsiteX2" fmla="*/ 140677 w 492369"/>
                  <a:gd name="connsiteY2" fmla="*/ 0 h 1030741"/>
                  <a:gd name="connsiteX3" fmla="*/ 410753 w 492369"/>
                  <a:gd name="connsiteY3" fmla="*/ 246333 h 1030741"/>
                  <a:gd name="connsiteX4" fmla="*/ 492369 w 492369"/>
                  <a:gd name="connsiteY4" fmla="*/ 961293 h 1030741"/>
                  <a:gd name="connsiteX5" fmla="*/ 294116 w 492369"/>
                  <a:gd name="connsiteY5" fmla="*/ 1030741 h 10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2369" h="1030741">
                    <a:moveTo>
                      <a:pt x="304800" y="1029850"/>
                    </a:moveTo>
                    <a:lnTo>
                      <a:pt x="0" y="351693"/>
                    </a:lnTo>
                    <a:lnTo>
                      <a:pt x="140677" y="0"/>
                    </a:lnTo>
                    <a:lnTo>
                      <a:pt x="410753" y="246333"/>
                    </a:lnTo>
                    <a:lnTo>
                      <a:pt x="492369" y="961293"/>
                    </a:lnTo>
                    <a:lnTo>
                      <a:pt x="294116" y="1030741"/>
                    </a:lnTo>
                  </a:path>
                </a:pathLst>
              </a:custGeom>
              <a:solidFill>
                <a:srgbClr val="459BFE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5" name="그래픽 284">
                <a:extLst>
                  <a:ext uri="{FF2B5EF4-FFF2-40B4-BE49-F238E27FC236}">
                    <a16:creationId xmlns:a16="http://schemas.microsoft.com/office/drawing/2014/main" id="{EEB12A49-4C9F-48F8-BFA3-8DEC13FC9C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35779" y="4317357"/>
                <a:ext cx="4120442" cy="1420677"/>
              </a:xfrm>
              <a:prstGeom prst="rect">
                <a:avLst/>
              </a:prstGeom>
            </p:spPr>
          </p:pic>
        </p:grpSp>
      </p:grp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23F20F2-7C42-4AE9-9798-7B12B8221D01}"/>
              </a:ext>
            </a:extLst>
          </p:cNvPr>
          <p:cNvSpPr/>
          <p:nvPr/>
        </p:nvSpPr>
        <p:spPr>
          <a:xfrm>
            <a:off x="0" y="5532119"/>
            <a:ext cx="12192000" cy="1325881"/>
          </a:xfrm>
          <a:prstGeom prst="rect">
            <a:avLst/>
          </a:prstGeom>
          <a:solidFill>
            <a:srgbClr val="016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532EF10-204B-416C-9E59-CBA0707160B1}"/>
              </a:ext>
            </a:extLst>
          </p:cNvPr>
          <p:cNvSpPr txBox="1"/>
          <p:nvPr/>
        </p:nvSpPr>
        <p:spPr>
          <a:xfrm>
            <a:off x="1546859" y="753321"/>
            <a:ext cx="9221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감사합니다</a:t>
            </a:r>
            <a:r>
              <a:rPr lang="en-US" altLang="ko-KR" sz="7200" dirty="0"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!</a:t>
            </a:r>
            <a:endParaRPr lang="ko-KR" altLang="en-US" sz="7200" dirty="0"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983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B64A64E-4E6E-48C2-AA8E-63D1E6206BD9}"/>
              </a:ext>
            </a:extLst>
          </p:cNvPr>
          <p:cNvGrpSpPr/>
          <p:nvPr/>
        </p:nvGrpSpPr>
        <p:grpSpPr>
          <a:xfrm>
            <a:off x="8668393" y="1840193"/>
            <a:ext cx="393008" cy="393008"/>
            <a:chOff x="8592368" y="1895263"/>
            <a:chExt cx="393008" cy="39300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38FFFC5-5A1E-4198-9704-3FFF582C660E}"/>
                </a:ext>
              </a:extLst>
            </p:cNvPr>
            <p:cNvSpPr/>
            <p:nvPr/>
          </p:nvSpPr>
          <p:spPr>
            <a:xfrm>
              <a:off x="8735557" y="1895263"/>
              <a:ext cx="249819" cy="249819"/>
            </a:xfrm>
            <a:prstGeom prst="rect">
              <a:avLst/>
            </a:prstGeom>
            <a:noFill/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62D065A-C543-44CB-BAFE-9B8A85F9E60F}"/>
                </a:ext>
              </a:extLst>
            </p:cNvPr>
            <p:cNvSpPr/>
            <p:nvPr/>
          </p:nvSpPr>
          <p:spPr>
            <a:xfrm>
              <a:off x="8592368" y="1985990"/>
              <a:ext cx="302281" cy="302281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EA066B-195F-4F36-B4DD-71D9DC603274}"/>
              </a:ext>
            </a:extLst>
          </p:cNvPr>
          <p:cNvSpPr/>
          <p:nvPr/>
        </p:nvSpPr>
        <p:spPr>
          <a:xfrm>
            <a:off x="3395330" y="2105247"/>
            <a:ext cx="5401340" cy="2647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EA343E-2D46-425B-894B-768E973DB658}"/>
              </a:ext>
            </a:extLst>
          </p:cNvPr>
          <p:cNvSpPr txBox="1"/>
          <p:nvPr/>
        </p:nvSpPr>
        <p:spPr>
          <a:xfrm>
            <a:off x="4730188" y="3820165"/>
            <a:ext cx="2731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BC6F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게임 컨텐츠</a:t>
            </a:r>
            <a:endParaRPr lang="en-US" altLang="ko-KR" sz="2800" dirty="0">
              <a:solidFill>
                <a:srgbClr val="7BC6FF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35F49E-2DCB-4B5D-9309-2DDAFB6D56CF}"/>
              </a:ext>
            </a:extLst>
          </p:cNvPr>
          <p:cNvSpPr txBox="1"/>
          <p:nvPr/>
        </p:nvSpPr>
        <p:spPr>
          <a:xfrm>
            <a:off x="5563722" y="2360556"/>
            <a:ext cx="10645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dirty="0">
                <a:solidFill>
                  <a:srgbClr val="7BC6F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971CA0C-1BE8-40C8-8D6C-BC62A4BDBC74}"/>
              </a:ext>
            </a:extLst>
          </p:cNvPr>
          <p:cNvGrpSpPr/>
          <p:nvPr/>
        </p:nvGrpSpPr>
        <p:grpSpPr>
          <a:xfrm flipH="1">
            <a:off x="3126851" y="1838739"/>
            <a:ext cx="393008" cy="393008"/>
            <a:chOff x="8592368" y="1895263"/>
            <a:chExt cx="393008" cy="39300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D41E7B3-CFAD-41B2-A568-9DEC688BF692}"/>
                </a:ext>
              </a:extLst>
            </p:cNvPr>
            <p:cNvSpPr/>
            <p:nvPr/>
          </p:nvSpPr>
          <p:spPr>
            <a:xfrm>
              <a:off x="8735557" y="1895263"/>
              <a:ext cx="249819" cy="249819"/>
            </a:xfrm>
            <a:prstGeom prst="rect">
              <a:avLst/>
            </a:prstGeom>
            <a:noFill/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0F01EFC-AF98-48AD-815C-C6364AF3B538}"/>
                </a:ext>
              </a:extLst>
            </p:cNvPr>
            <p:cNvSpPr/>
            <p:nvPr/>
          </p:nvSpPr>
          <p:spPr>
            <a:xfrm>
              <a:off x="8592368" y="1985990"/>
              <a:ext cx="302281" cy="302281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B6F47AE-D8EF-4F1A-8426-37F8B79809EB}"/>
              </a:ext>
            </a:extLst>
          </p:cNvPr>
          <p:cNvGrpSpPr/>
          <p:nvPr/>
        </p:nvGrpSpPr>
        <p:grpSpPr>
          <a:xfrm flipV="1">
            <a:off x="8666488" y="4625303"/>
            <a:ext cx="393008" cy="393008"/>
            <a:chOff x="8592368" y="1895263"/>
            <a:chExt cx="393008" cy="39300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A12CA10-4132-4F3B-B42E-8C2C8435AF42}"/>
                </a:ext>
              </a:extLst>
            </p:cNvPr>
            <p:cNvSpPr/>
            <p:nvPr/>
          </p:nvSpPr>
          <p:spPr>
            <a:xfrm>
              <a:off x="8735557" y="1895263"/>
              <a:ext cx="249819" cy="249819"/>
            </a:xfrm>
            <a:prstGeom prst="rect">
              <a:avLst/>
            </a:prstGeom>
            <a:noFill/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429FE9E-2A6F-4215-837D-009BA10D470C}"/>
                </a:ext>
              </a:extLst>
            </p:cNvPr>
            <p:cNvSpPr/>
            <p:nvPr/>
          </p:nvSpPr>
          <p:spPr>
            <a:xfrm>
              <a:off x="8592368" y="1985990"/>
              <a:ext cx="302281" cy="302281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425B14D-EDB0-4D5C-B36F-B50E6E587B8B}"/>
              </a:ext>
            </a:extLst>
          </p:cNvPr>
          <p:cNvGrpSpPr/>
          <p:nvPr/>
        </p:nvGrpSpPr>
        <p:grpSpPr>
          <a:xfrm flipH="1" flipV="1">
            <a:off x="3128653" y="4623398"/>
            <a:ext cx="393008" cy="393008"/>
            <a:chOff x="8592368" y="1895263"/>
            <a:chExt cx="393008" cy="3930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BBE6F45-40D4-40D0-B114-9D872D36E5CF}"/>
                </a:ext>
              </a:extLst>
            </p:cNvPr>
            <p:cNvSpPr/>
            <p:nvPr/>
          </p:nvSpPr>
          <p:spPr>
            <a:xfrm>
              <a:off x="8735557" y="1895263"/>
              <a:ext cx="249819" cy="249819"/>
            </a:xfrm>
            <a:prstGeom prst="rect">
              <a:avLst/>
            </a:prstGeom>
            <a:noFill/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AD71B5A-D0E9-466C-8485-6CEA3D09889B}"/>
                </a:ext>
              </a:extLst>
            </p:cNvPr>
            <p:cNvSpPr/>
            <p:nvPr/>
          </p:nvSpPr>
          <p:spPr>
            <a:xfrm>
              <a:off x="8592368" y="1985990"/>
              <a:ext cx="302281" cy="302281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4179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288CA79F-401A-49BF-901D-FF5014D46997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E78B29-1C1C-45EC-BC84-1219FB308AB6}"/>
              </a:ext>
            </a:extLst>
          </p:cNvPr>
          <p:cNvSpPr/>
          <p:nvPr/>
        </p:nvSpPr>
        <p:spPr>
          <a:xfrm>
            <a:off x="806143" y="2137877"/>
            <a:ext cx="5289857" cy="3988604"/>
          </a:xfrm>
          <a:prstGeom prst="rect">
            <a:avLst/>
          </a:prstGeom>
          <a:solidFill>
            <a:srgbClr val="FFFFFF"/>
          </a:solidFill>
          <a:ln w="25400">
            <a:solidFill>
              <a:srgbClr val="016D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4E81A1-C066-4B5D-9A4F-C302927BA595}"/>
              </a:ext>
            </a:extLst>
          </p:cNvPr>
          <p:cNvSpPr txBox="1"/>
          <p:nvPr/>
        </p:nvSpPr>
        <p:spPr>
          <a:xfrm>
            <a:off x="806143" y="592436"/>
            <a:ext cx="51200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컨텐츠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E19FDEB-2DAC-4CA6-9199-5FBFE960C2C7}"/>
              </a:ext>
            </a:extLst>
          </p:cNvPr>
          <p:cNvCxnSpPr/>
          <p:nvPr/>
        </p:nvCxnSpPr>
        <p:spPr>
          <a:xfrm>
            <a:off x="894164" y="1253537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71502DE-EFD5-4AE8-A54F-CEEA2EF7CD51}"/>
              </a:ext>
            </a:extLst>
          </p:cNvPr>
          <p:cNvSpPr/>
          <p:nvPr/>
        </p:nvSpPr>
        <p:spPr>
          <a:xfrm>
            <a:off x="894164" y="1459394"/>
            <a:ext cx="1940767" cy="472626"/>
          </a:xfrm>
          <a:prstGeom prst="rect">
            <a:avLst/>
          </a:prstGeom>
          <a:solidFill>
            <a:srgbClr val="016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운전 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8B442C-129E-4234-8E1D-5FD3B5626242}"/>
              </a:ext>
            </a:extLst>
          </p:cNvPr>
          <p:cNvSpPr txBox="1"/>
          <p:nvPr/>
        </p:nvSpPr>
        <p:spPr>
          <a:xfrm>
            <a:off x="1024542" y="2381742"/>
            <a:ext cx="485305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•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 플레이어는 양손 컨트롤러로 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 Unicode MS" panose="020B0604020202020204" pitchFamily="34" charset="-128"/>
              </a:rPr>
              <a:t>운전대를 조종한다. </a:t>
            </a:r>
            <a:endParaRPr lang="ko-Kore-KR" altLang="ko-Kore-KR" sz="2000" dirty="0"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  <a:cs typeface="Arial" panose="020B0604020202020204" pitchFamily="34" charset="0"/>
            </a:endParaRP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•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 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 Unicode MS" panose="020B0604020202020204" pitchFamily="34" charset="-128"/>
              </a:rPr>
              <a:t>컨트롤러의 버튼으로 악셀, 브레이크, 등 기타 조작을 할 수 있다. </a:t>
            </a:r>
            <a:endParaRPr lang="ko-Kore-KR" altLang="ko-Kore-KR" sz="2000" dirty="0"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  <a:cs typeface="Arial" panose="020B0604020202020204" pitchFamily="34" charset="0"/>
            </a:endParaRP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•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 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 Unicode MS" panose="020B0604020202020204" pitchFamily="34" charset="-128"/>
              </a:rPr>
              <a:t>운전자의 현재 속도는 상단 </a:t>
            </a:r>
            <a:r>
              <a:rPr lang="ko-KR" altLang="ko-Kore-KR" sz="2000" dirty="0" err="1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 Unicode MS" panose="020B0604020202020204" pitchFamily="34" charset="-128"/>
              </a:rPr>
              <a:t>UI에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 Unicode MS" panose="020B0604020202020204" pitchFamily="34" charset="-128"/>
              </a:rPr>
              <a:t> 숫자로 표시된다.</a:t>
            </a:r>
            <a:endParaRPr lang="ko-Kore-KR" altLang="ko-Kore-KR" sz="2000" dirty="0"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  <a:cs typeface="Arial" panose="020B0604020202020204" pitchFamily="34" charset="0"/>
            </a:endParaRP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•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 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 Unicode MS" panose="020B0604020202020204" pitchFamily="34" charset="-128"/>
              </a:rPr>
              <a:t>운전자의 현 위치는 하단 </a:t>
            </a:r>
            <a:r>
              <a:rPr lang="ko-KR" altLang="ko-Kore-KR" sz="2000" dirty="0" err="1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 Unicode MS" panose="020B0604020202020204" pitchFamily="34" charset="-128"/>
              </a:rPr>
              <a:t>UI의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 Unicode MS" panose="020B0604020202020204" pitchFamily="34" charset="-128"/>
              </a:rPr>
              <a:t> </a:t>
            </a:r>
            <a:r>
              <a:rPr lang="ko-KR" altLang="ko-Kore-KR" sz="2000" dirty="0" err="1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 Unicode MS" panose="020B0604020202020204" pitchFamily="34" charset="-128"/>
              </a:rPr>
              <a:t>미니맵에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 Unicode MS" panose="020B0604020202020204" pitchFamily="34" charset="-128"/>
              </a:rPr>
              <a:t> 표시된다.  </a:t>
            </a:r>
            <a:endParaRPr lang="ko-Kore-KR" altLang="ko-Kore-KR" sz="2000" dirty="0"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  <a:cs typeface="Arial" panose="020B0604020202020204" pitchFamily="34" charset="0"/>
            </a:endParaRPr>
          </a:p>
          <a:p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C7D5AE36-B278-DB9D-75DF-F91E92896B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036" y="1534988"/>
            <a:ext cx="4622800" cy="32848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599195-0E36-68F2-59F0-6F596EB5D5E6}"/>
              </a:ext>
            </a:extLst>
          </p:cNvPr>
          <p:cNvSpPr txBox="1"/>
          <p:nvPr/>
        </p:nvSpPr>
        <p:spPr>
          <a:xfrm>
            <a:off x="6761142" y="4981199"/>
            <a:ext cx="4853058" cy="2290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사용 </a:t>
            </a:r>
            <a:r>
              <a:rPr lang="ko-KR" alt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에셋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: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 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  <a:cs typeface="KoPubWorld돋움체 Medium" panose="00000600000000000000" pitchFamily="2" charset="-127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ko-KR" altLang="ko-Kore-KR" sz="1800" dirty="0" err="1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Unity의</a:t>
            </a:r>
            <a:r>
              <a:rPr lang="ko-KR" altLang="ko-Kore-KR" sz="18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XR </a:t>
            </a:r>
            <a:r>
              <a:rPr lang="ko-KR" altLang="ko-Kore-KR" sz="1800" dirty="0" err="1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Hands</a:t>
            </a:r>
            <a:r>
              <a:rPr lang="ko-KR" altLang="ko-Kore-KR" sz="18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ko-Kore-KR" sz="1800" dirty="0" err="1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package</a:t>
            </a:r>
            <a:endParaRPr lang="ko-Kore-KR" altLang="ko-Kore-KR" sz="1800" dirty="0"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endParaRPr lang="ko-Kore-KR" altLang="ko-Kore-KR" dirty="0"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03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288CA79F-401A-49BF-901D-FF5014D46997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E78B29-1C1C-45EC-BC84-1219FB308AB6}"/>
              </a:ext>
            </a:extLst>
          </p:cNvPr>
          <p:cNvSpPr/>
          <p:nvPr/>
        </p:nvSpPr>
        <p:spPr>
          <a:xfrm>
            <a:off x="806142" y="2137877"/>
            <a:ext cx="10474241" cy="3988604"/>
          </a:xfrm>
          <a:prstGeom prst="rect">
            <a:avLst/>
          </a:prstGeom>
          <a:solidFill>
            <a:srgbClr val="FFFFFF"/>
          </a:solidFill>
          <a:ln w="25400">
            <a:solidFill>
              <a:srgbClr val="016D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4E81A1-C066-4B5D-9A4F-C302927BA595}"/>
              </a:ext>
            </a:extLst>
          </p:cNvPr>
          <p:cNvSpPr txBox="1"/>
          <p:nvPr/>
        </p:nvSpPr>
        <p:spPr>
          <a:xfrm>
            <a:off x="806143" y="592436"/>
            <a:ext cx="51200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컨텐츠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E19FDEB-2DAC-4CA6-9199-5FBFE960C2C7}"/>
              </a:ext>
            </a:extLst>
          </p:cNvPr>
          <p:cNvCxnSpPr/>
          <p:nvPr/>
        </p:nvCxnSpPr>
        <p:spPr>
          <a:xfrm>
            <a:off x="894164" y="1253537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71502DE-EFD5-4AE8-A54F-CEEA2EF7CD51}"/>
              </a:ext>
            </a:extLst>
          </p:cNvPr>
          <p:cNvSpPr/>
          <p:nvPr/>
        </p:nvSpPr>
        <p:spPr>
          <a:xfrm>
            <a:off x="894164" y="1459394"/>
            <a:ext cx="1940767" cy="472626"/>
          </a:xfrm>
          <a:prstGeom prst="rect">
            <a:avLst/>
          </a:prstGeom>
          <a:solidFill>
            <a:srgbClr val="016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배달 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8B442C-129E-4234-8E1D-5FD3B5626242}"/>
              </a:ext>
            </a:extLst>
          </p:cNvPr>
          <p:cNvSpPr txBox="1"/>
          <p:nvPr/>
        </p:nvSpPr>
        <p:spPr>
          <a:xfrm>
            <a:off x="1109847" y="2433329"/>
            <a:ext cx="997230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•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 </a:t>
            </a:r>
            <a:r>
              <a:rPr lang="ko-KR" altLang="ko-Kore-KR" sz="2000" dirty="0" err="1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UI에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 배달 장소의 집 모양과 제한 시간 스톱워치</a:t>
            </a:r>
            <a:r>
              <a:rPr lang="ko-KR" altLang="en-US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를 배치한다</a:t>
            </a:r>
            <a:r>
              <a:rPr lang="en-US" altLang="ko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.</a:t>
            </a:r>
            <a:endParaRPr lang="ko-Kore-KR" altLang="ko-Kore-KR" sz="2000" dirty="0"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  <a:cs typeface="Arial" panose="020B0604020202020204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•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 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제한시간 안에 배달한다면 보상(코인) 획득, 신뢰도</a:t>
            </a:r>
            <a:r>
              <a:rPr lang="ko-KR" altLang="en-US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가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 상승</a:t>
            </a:r>
            <a:r>
              <a:rPr lang="ko-KR" altLang="en-US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한다</a:t>
            </a:r>
            <a:r>
              <a:rPr lang="en-US" altLang="ko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200000"/>
              </a:lnSpc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•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 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제한시간 안에 배달하지 못하면 신뢰도</a:t>
            </a:r>
            <a:r>
              <a:rPr lang="ko-KR" altLang="en-US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가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 떨어</a:t>
            </a:r>
            <a:r>
              <a:rPr lang="ko-KR" altLang="en-US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진다</a:t>
            </a:r>
            <a:r>
              <a:rPr lang="en-US" altLang="ko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.</a:t>
            </a:r>
            <a:endParaRPr lang="ko-Kore-KR" altLang="ko-Kore-KR" sz="2000" dirty="0"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>
              <a:lnSpc>
                <a:spcPct val="200000"/>
              </a:lnSpc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•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 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신뢰도는 월급에 영향을 미</a:t>
            </a:r>
            <a:r>
              <a:rPr lang="ko-KR" altLang="en-US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친다</a:t>
            </a:r>
            <a:r>
              <a:rPr lang="en-US" altLang="ko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.</a:t>
            </a: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  <a:cs typeface="Arial" panose="020B0604020202020204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•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 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 Unicode MS" panose="020B0604020202020204" pitchFamily="34" charset="-128"/>
              </a:rPr>
              <a:t>고객의 집 앞</a:t>
            </a:r>
            <a:r>
              <a:rPr lang="en-US" altLang="ko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 Unicode MS" panose="020B0604020202020204" pitchFamily="34" charset="-128"/>
              </a:rPr>
              <a:t> </a:t>
            </a:r>
            <a:r>
              <a:rPr lang="ko-KR" altLang="en-US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 Unicode MS" panose="020B0604020202020204" pitchFamily="34" charset="-128"/>
              </a:rPr>
              <a:t>트리거에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 Unicode MS" panose="020B0604020202020204" pitchFamily="34" charset="-128"/>
              </a:rPr>
              <a:t> 자동차를 주차해야 최종적으로 고객님께 음식을 전달</a:t>
            </a:r>
            <a:r>
              <a:rPr lang="ko-KR" altLang="en-US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 Unicode MS" panose="020B0604020202020204" pitchFamily="34" charset="-128"/>
              </a:rPr>
              <a:t>할 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 Unicode MS" panose="020B0604020202020204" pitchFamily="34" charset="-128"/>
              </a:rPr>
              <a:t>수 있다.  </a:t>
            </a:r>
            <a:endParaRPr lang="ko-Kore-KR" altLang="ko-Kore-KR" sz="2000" dirty="0"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  <a:cs typeface="Arial" panose="020B0604020202020204" pitchFamily="34" charset="0"/>
            </a:endParaRP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82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288CA79F-401A-49BF-901D-FF5014D46997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E78B29-1C1C-45EC-BC84-1219FB308AB6}"/>
              </a:ext>
            </a:extLst>
          </p:cNvPr>
          <p:cNvSpPr/>
          <p:nvPr/>
        </p:nvSpPr>
        <p:spPr>
          <a:xfrm>
            <a:off x="806142" y="2137877"/>
            <a:ext cx="10474241" cy="1581545"/>
          </a:xfrm>
          <a:prstGeom prst="rect">
            <a:avLst/>
          </a:prstGeom>
          <a:solidFill>
            <a:srgbClr val="FFFFFF"/>
          </a:solidFill>
          <a:ln w="25400">
            <a:solidFill>
              <a:srgbClr val="016D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4E81A1-C066-4B5D-9A4F-C302927BA595}"/>
              </a:ext>
            </a:extLst>
          </p:cNvPr>
          <p:cNvSpPr txBox="1"/>
          <p:nvPr/>
        </p:nvSpPr>
        <p:spPr>
          <a:xfrm>
            <a:off x="806143" y="592436"/>
            <a:ext cx="51200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컨텐츠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E19FDEB-2DAC-4CA6-9199-5FBFE960C2C7}"/>
              </a:ext>
            </a:extLst>
          </p:cNvPr>
          <p:cNvCxnSpPr/>
          <p:nvPr/>
        </p:nvCxnSpPr>
        <p:spPr>
          <a:xfrm>
            <a:off x="894164" y="1253537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71502DE-EFD5-4AE8-A54F-CEEA2EF7CD51}"/>
              </a:ext>
            </a:extLst>
          </p:cNvPr>
          <p:cNvSpPr/>
          <p:nvPr/>
        </p:nvSpPr>
        <p:spPr>
          <a:xfrm>
            <a:off x="894164" y="1478055"/>
            <a:ext cx="2091632" cy="472626"/>
          </a:xfrm>
          <a:prstGeom prst="rect">
            <a:avLst/>
          </a:prstGeom>
          <a:solidFill>
            <a:srgbClr val="016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경찰차 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8B442C-129E-4234-8E1D-5FD3B5626242}"/>
              </a:ext>
            </a:extLst>
          </p:cNvPr>
          <p:cNvSpPr txBox="1"/>
          <p:nvPr/>
        </p:nvSpPr>
        <p:spPr>
          <a:xfrm>
            <a:off x="1057109" y="2379061"/>
            <a:ext cx="9972305" cy="123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•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 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경찰차는 기본 플레이어 속력보다 10정도 빠르게 설정하고, 초반에는 빨리 잡히더라도 업데이트를 어느정도 하면 플레이어 차량 속력이 더 빨라질 수 있도록 </a:t>
            </a:r>
            <a:r>
              <a:rPr lang="ko-KR" altLang="en-US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한다</a:t>
            </a:r>
            <a:r>
              <a:rPr lang="en-US" altLang="ko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.</a:t>
            </a:r>
            <a:endParaRPr lang="ko-Kore-KR" altLang="ko-Kore-KR" sz="2000" dirty="0"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  <a:cs typeface="Arial" panose="020B0604020202020204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•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 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경찰차에 닿으면 일정 코인을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뺏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기고, 시작지점으로 </a:t>
            </a:r>
            <a:r>
              <a:rPr lang="ko-KR" altLang="ko-Kore-KR" sz="2000" dirty="0" err="1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리스폰되고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 신뢰도가 낮아</a:t>
            </a:r>
            <a:r>
              <a:rPr lang="ko-KR" altLang="en-US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진다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. </a:t>
            </a:r>
            <a:endParaRPr lang="ko-Kore-KR" altLang="ko-Kore-KR" sz="2000" dirty="0"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72FA71-773E-3D68-7234-F57248CD72F6}"/>
              </a:ext>
            </a:extLst>
          </p:cNvPr>
          <p:cNvSpPr/>
          <p:nvPr/>
        </p:nvSpPr>
        <p:spPr>
          <a:xfrm>
            <a:off x="806142" y="4603761"/>
            <a:ext cx="10474241" cy="1581545"/>
          </a:xfrm>
          <a:prstGeom prst="rect">
            <a:avLst/>
          </a:prstGeom>
          <a:solidFill>
            <a:srgbClr val="FFFFFF"/>
          </a:solidFill>
          <a:ln w="25400">
            <a:solidFill>
              <a:srgbClr val="016D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520E-D389-4AAA-4B31-6F7F80ACFDFD}"/>
              </a:ext>
            </a:extLst>
          </p:cNvPr>
          <p:cNvSpPr/>
          <p:nvPr/>
        </p:nvSpPr>
        <p:spPr>
          <a:xfrm>
            <a:off x="894164" y="3962600"/>
            <a:ext cx="2091632" cy="472626"/>
          </a:xfrm>
          <a:prstGeom prst="rect">
            <a:avLst/>
          </a:prstGeom>
          <a:solidFill>
            <a:srgbClr val="016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상점 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2F89A-DDA6-EB1A-E0A5-B74FA42AB4A3}"/>
              </a:ext>
            </a:extLst>
          </p:cNvPr>
          <p:cNvSpPr txBox="1"/>
          <p:nvPr/>
        </p:nvSpPr>
        <p:spPr>
          <a:xfrm>
            <a:off x="1057109" y="4807623"/>
            <a:ext cx="9972305" cy="123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•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 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월급과 배달로 얻은 코인을 이용해서 자동차를 업그레이드(색 변경, 속도 상승, 자동차 내구성 높이기)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 할 수 있다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200000"/>
              </a:lnSpc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•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염소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 회피를 </a:t>
            </a:r>
            <a:r>
              <a:rPr lang="ko-KR" altLang="ko-Kore-KR" sz="200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위한 </a:t>
            </a:r>
            <a:r>
              <a:rPr lang="ko-KR" altLang="en-US" sz="2000"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당근</a:t>
            </a:r>
            <a:r>
              <a:rPr lang="ko-KR" altLang="ko-Kore-KR" sz="200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ko-Kore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구매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를 할 수 있다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.</a:t>
            </a:r>
            <a:endParaRPr lang="ko-Kore-KR" altLang="ko-Kore-KR" sz="2000" dirty="0"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383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288CA79F-401A-49BF-901D-FF5014D46997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E78B29-1C1C-45EC-BC84-1219FB308AB6}"/>
              </a:ext>
            </a:extLst>
          </p:cNvPr>
          <p:cNvSpPr/>
          <p:nvPr/>
        </p:nvSpPr>
        <p:spPr>
          <a:xfrm>
            <a:off x="806142" y="2044573"/>
            <a:ext cx="10474241" cy="1384428"/>
          </a:xfrm>
          <a:prstGeom prst="rect">
            <a:avLst/>
          </a:prstGeom>
          <a:solidFill>
            <a:srgbClr val="FFFFFF"/>
          </a:solidFill>
          <a:ln w="25400">
            <a:solidFill>
              <a:srgbClr val="016D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4E81A1-C066-4B5D-9A4F-C302927BA595}"/>
              </a:ext>
            </a:extLst>
          </p:cNvPr>
          <p:cNvSpPr txBox="1"/>
          <p:nvPr/>
        </p:nvSpPr>
        <p:spPr>
          <a:xfrm>
            <a:off x="806143" y="592436"/>
            <a:ext cx="51200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컨텐츠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E19FDEB-2DAC-4CA6-9199-5FBFE960C2C7}"/>
              </a:ext>
            </a:extLst>
          </p:cNvPr>
          <p:cNvCxnSpPr/>
          <p:nvPr/>
        </p:nvCxnSpPr>
        <p:spPr>
          <a:xfrm>
            <a:off x="894164" y="1253537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71502DE-EFD5-4AE8-A54F-CEEA2EF7CD51}"/>
              </a:ext>
            </a:extLst>
          </p:cNvPr>
          <p:cNvSpPr/>
          <p:nvPr/>
        </p:nvSpPr>
        <p:spPr>
          <a:xfrm>
            <a:off x="894164" y="1478055"/>
            <a:ext cx="2091632" cy="472626"/>
          </a:xfrm>
          <a:prstGeom prst="rect">
            <a:avLst/>
          </a:prstGeom>
          <a:solidFill>
            <a:srgbClr val="016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도로 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8B442C-129E-4234-8E1D-5FD3B5626242}"/>
              </a:ext>
            </a:extLst>
          </p:cNvPr>
          <p:cNvSpPr txBox="1"/>
          <p:nvPr/>
        </p:nvSpPr>
        <p:spPr>
          <a:xfrm>
            <a:off x="1057109" y="2211112"/>
            <a:ext cx="9972305" cy="112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•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 도로에는 차선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신호등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과속방지턱 등 교통 법규 관련 요소들이 포함되어 있고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 장애물에 닿을 때마다 일정 확률로 차량이 손상되고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차 속력이 낮아진다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상점에서 수리 가능하다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.</a:t>
            </a:r>
            <a:endParaRPr lang="ko-KR" altLang="en-US" sz="2000" dirty="0">
              <a:latin typeface="S-Core Dream 4 Regular" panose="020B0503030302020204" pitchFamily="34" charset="-127"/>
              <a:ea typeface="S-Core Dream 4 Regular" panose="020B05030303020202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72FA71-773E-3D68-7234-F57248CD72F6}"/>
              </a:ext>
            </a:extLst>
          </p:cNvPr>
          <p:cNvSpPr/>
          <p:nvPr/>
        </p:nvSpPr>
        <p:spPr>
          <a:xfrm>
            <a:off x="806142" y="4267861"/>
            <a:ext cx="10474241" cy="603972"/>
          </a:xfrm>
          <a:prstGeom prst="rect">
            <a:avLst/>
          </a:prstGeom>
          <a:solidFill>
            <a:srgbClr val="FFFFFF"/>
          </a:solidFill>
          <a:ln w="25400">
            <a:solidFill>
              <a:srgbClr val="016D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520E-D389-4AAA-4B31-6F7F80ACFDFD}"/>
              </a:ext>
            </a:extLst>
          </p:cNvPr>
          <p:cNvSpPr/>
          <p:nvPr/>
        </p:nvSpPr>
        <p:spPr>
          <a:xfrm>
            <a:off x="894164" y="3626699"/>
            <a:ext cx="2091632" cy="472626"/>
          </a:xfrm>
          <a:prstGeom prst="rect">
            <a:avLst/>
          </a:prstGeom>
          <a:solidFill>
            <a:srgbClr val="016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신호등 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2F89A-DDA6-EB1A-E0A5-B74FA42AB4A3}"/>
              </a:ext>
            </a:extLst>
          </p:cNvPr>
          <p:cNvSpPr txBox="1"/>
          <p:nvPr/>
        </p:nvSpPr>
        <p:spPr>
          <a:xfrm>
            <a:off x="1057109" y="4378417"/>
            <a:ext cx="997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•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빨간 불이 켜졌을 때 정지선을 넘었다면 뒤에서 경찰차가 쫓아온다</a:t>
            </a:r>
            <a:r>
              <a:rPr lang="en-US" altLang="ko-KR" sz="200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.</a:t>
            </a:r>
            <a:endParaRPr lang="ko-KR" altLang="en-US" sz="2000" dirty="0"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37CC3D-70FA-573D-D501-C257548980C3}"/>
              </a:ext>
            </a:extLst>
          </p:cNvPr>
          <p:cNvSpPr/>
          <p:nvPr/>
        </p:nvSpPr>
        <p:spPr>
          <a:xfrm>
            <a:off x="806142" y="5747056"/>
            <a:ext cx="10474241" cy="603972"/>
          </a:xfrm>
          <a:prstGeom prst="rect">
            <a:avLst/>
          </a:prstGeom>
          <a:solidFill>
            <a:srgbClr val="FFFFFF"/>
          </a:solidFill>
          <a:ln w="25400">
            <a:solidFill>
              <a:srgbClr val="016D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F39E7D-CA42-A4CD-D41D-651FFAFC5F61}"/>
              </a:ext>
            </a:extLst>
          </p:cNvPr>
          <p:cNvSpPr/>
          <p:nvPr/>
        </p:nvSpPr>
        <p:spPr>
          <a:xfrm>
            <a:off x="894163" y="5105894"/>
            <a:ext cx="2352889" cy="472626"/>
          </a:xfrm>
          <a:prstGeom prst="rect">
            <a:avLst/>
          </a:prstGeom>
          <a:solidFill>
            <a:srgbClr val="016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코인 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DEA8F-CDCE-8CE4-C89B-1276C5147E38}"/>
              </a:ext>
            </a:extLst>
          </p:cNvPr>
          <p:cNvSpPr txBox="1"/>
          <p:nvPr/>
        </p:nvSpPr>
        <p:spPr>
          <a:xfrm>
            <a:off x="1057109" y="5857612"/>
            <a:ext cx="997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•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길 중간중간에 놓여있는 코인 아이템을 먹으면 코인을 얻을 수 있다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.</a:t>
            </a:r>
            <a:endParaRPr lang="ko-KR" altLang="en-US" sz="2000" dirty="0"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517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288CA79F-401A-49BF-901D-FF5014D46997}"/>
              </a:ext>
            </a:extLst>
          </p:cNvPr>
          <p:cNvSpPr/>
          <p:nvPr/>
        </p:nvSpPr>
        <p:spPr>
          <a:xfrm>
            <a:off x="359400" y="303835"/>
            <a:ext cx="11473200" cy="625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E78B29-1C1C-45EC-BC84-1219FB308AB6}"/>
              </a:ext>
            </a:extLst>
          </p:cNvPr>
          <p:cNvSpPr/>
          <p:nvPr/>
        </p:nvSpPr>
        <p:spPr>
          <a:xfrm>
            <a:off x="806142" y="2044573"/>
            <a:ext cx="10474241" cy="1384428"/>
          </a:xfrm>
          <a:prstGeom prst="rect">
            <a:avLst/>
          </a:prstGeom>
          <a:solidFill>
            <a:srgbClr val="FFFFFF"/>
          </a:solidFill>
          <a:ln w="25400">
            <a:solidFill>
              <a:srgbClr val="016D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4E81A1-C066-4B5D-9A4F-C302927BA595}"/>
              </a:ext>
            </a:extLst>
          </p:cNvPr>
          <p:cNvSpPr txBox="1"/>
          <p:nvPr/>
        </p:nvSpPr>
        <p:spPr>
          <a:xfrm>
            <a:off x="806143" y="592436"/>
            <a:ext cx="51200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dirty="0">
                <a:solidFill>
                  <a:srgbClr val="016DB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r>
              <a:rPr lang="en-US" altLang="ko-KR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컨텐츠</a:t>
            </a:r>
            <a:endParaRPr lang="en-US" altLang="ko-KR" sz="31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E19FDEB-2DAC-4CA6-9199-5FBFE960C2C7}"/>
              </a:ext>
            </a:extLst>
          </p:cNvPr>
          <p:cNvCxnSpPr/>
          <p:nvPr/>
        </p:nvCxnSpPr>
        <p:spPr>
          <a:xfrm>
            <a:off x="894164" y="1253537"/>
            <a:ext cx="1078333" cy="0"/>
          </a:xfrm>
          <a:prstGeom prst="line">
            <a:avLst/>
          </a:prstGeom>
          <a:ln w="38100">
            <a:solidFill>
              <a:srgbClr val="016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71502DE-EFD5-4AE8-A54F-CEEA2EF7CD51}"/>
              </a:ext>
            </a:extLst>
          </p:cNvPr>
          <p:cNvSpPr/>
          <p:nvPr/>
        </p:nvSpPr>
        <p:spPr>
          <a:xfrm>
            <a:off x="894164" y="1478055"/>
            <a:ext cx="2091632" cy="472626"/>
          </a:xfrm>
          <a:prstGeom prst="rect">
            <a:avLst/>
          </a:prstGeom>
          <a:solidFill>
            <a:srgbClr val="016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NPC - </a:t>
            </a: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염소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8B442C-129E-4234-8E1D-5FD3B5626242}"/>
              </a:ext>
            </a:extLst>
          </p:cNvPr>
          <p:cNvSpPr txBox="1"/>
          <p:nvPr/>
        </p:nvSpPr>
        <p:spPr>
          <a:xfrm>
            <a:off x="1057109" y="2211112"/>
            <a:ext cx="9972305" cy="96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•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 길가다가 염소가 나오면 당근을 던져주어야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•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 당근을 던지면 염소가 길을 비켜준다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72FA71-773E-3D68-7234-F57248CD72F6}"/>
              </a:ext>
            </a:extLst>
          </p:cNvPr>
          <p:cNvSpPr/>
          <p:nvPr/>
        </p:nvSpPr>
        <p:spPr>
          <a:xfrm>
            <a:off x="806142" y="4267861"/>
            <a:ext cx="10474241" cy="1336602"/>
          </a:xfrm>
          <a:prstGeom prst="rect">
            <a:avLst/>
          </a:prstGeom>
          <a:solidFill>
            <a:srgbClr val="FFFFFF"/>
          </a:solidFill>
          <a:ln w="25400">
            <a:solidFill>
              <a:srgbClr val="016D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520E-D389-4AAA-4B31-6F7F80ACFDFD}"/>
              </a:ext>
            </a:extLst>
          </p:cNvPr>
          <p:cNvSpPr/>
          <p:nvPr/>
        </p:nvSpPr>
        <p:spPr>
          <a:xfrm>
            <a:off x="894164" y="3626699"/>
            <a:ext cx="2091632" cy="472626"/>
          </a:xfrm>
          <a:prstGeom prst="rect">
            <a:avLst/>
          </a:prstGeom>
          <a:solidFill>
            <a:srgbClr val="016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NPC - </a:t>
            </a:r>
            <a:r>
              <a: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아이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2F89A-DDA6-EB1A-E0A5-B74FA42AB4A3}"/>
              </a:ext>
            </a:extLst>
          </p:cNvPr>
          <p:cNvSpPr txBox="1"/>
          <p:nvPr/>
        </p:nvSpPr>
        <p:spPr>
          <a:xfrm>
            <a:off x="1057109" y="4450133"/>
            <a:ext cx="9972305" cy="96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•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도심에는 신호등을 건너는 아이가 있다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•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혹시나 아이를 치면 경찰차가 소환된다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KoPubWorld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6368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15790</TotalTime>
  <Words>1543</Words>
  <Application>Microsoft Macintosh PowerPoint</Application>
  <PresentationFormat>와이드스크린</PresentationFormat>
  <Paragraphs>213</Paragraphs>
  <Slides>39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1" baseType="lpstr">
      <vt:lpstr>Tmon몬소리OTF Black</vt:lpstr>
      <vt:lpstr>에스코어 드림 9 Black</vt:lpstr>
      <vt:lpstr>맑은 고딕</vt:lpstr>
      <vt:lpstr>S-Core Dream 5 Medium</vt:lpstr>
      <vt:lpstr>S-Core Dream 3 Light</vt:lpstr>
      <vt:lpstr>Arial</vt:lpstr>
      <vt:lpstr>KoPubWorld돋움체_Pro Bold</vt:lpstr>
      <vt:lpstr>KoPubWorld돋움체 Medium</vt:lpstr>
      <vt:lpstr>에스코어 드림 6 Bold</vt:lpstr>
      <vt:lpstr>에스코어 드림 7 ExtraBold</vt:lpstr>
      <vt:lpstr>S-Core Dream 4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우건희</dc:creator>
  <cp:lastModifiedBy>문벼리</cp:lastModifiedBy>
  <cp:revision>221</cp:revision>
  <dcterms:created xsi:type="dcterms:W3CDTF">2020-03-16T13:13:07Z</dcterms:created>
  <dcterms:modified xsi:type="dcterms:W3CDTF">2023-12-14T06:16:17Z</dcterms:modified>
</cp:coreProperties>
</file>